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sldIdLst>
    <p:sldId id="256" r:id="rId2"/>
    <p:sldId id="2147309361" r:id="rId3"/>
    <p:sldId id="2147309271" r:id="rId4"/>
    <p:sldId id="2147309351" r:id="rId5"/>
    <p:sldId id="2147309332" r:id="rId6"/>
    <p:sldId id="2147309333" r:id="rId7"/>
    <p:sldId id="2147309334" r:id="rId8"/>
    <p:sldId id="2147309335" r:id="rId9"/>
    <p:sldId id="257" r:id="rId10"/>
    <p:sldId id="2147309288" r:id="rId11"/>
    <p:sldId id="2147309229" r:id="rId12"/>
    <p:sldId id="258" r:id="rId13"/>
    <p:sldId id="259" r:id="rId14"/>
    <p:sldId id="265" r:id="rId15"/>
    <p:sldId id="2147309336" r:id="rId16"/>
    <p:sldId id="2147309290" r:id="rId17"/>
    <p:sldId id="261" r:id="rId18"/>
    <p:sldId id="263" r:id="rId19"/>
    <p:sldId id="338" r:id="rId20"/>
    <p:sldId id="2147309292" r:id="rId21"/>
    <p:sldId id="2147309294" r:id="rId22"/>
    <p:sldId id="268" r:id="rId23"/>
    <p:sldId id="273" r:id="rId24"/>
    <p:sldId id="2147309352" r:id="rId25"/>
    <p:sldId id="369" r:id="rId26"/>
    <p:sldId id="2147309295" r:id="rId27"/>
    <p:sldId id="2147309296" r:id="rId28"/>
    <p:sldId id="2147309362" r:id="rId29"/>
    <p:sldId id="2147309337" r:id="rId30"/>
    <p:sldId id="2147309297" r:id="rId31"/>
    <p:sldId id="2147309298" r:id="rId32"/>
    <p:sldId id="371" r:id="rId33"/>
    <p:sldId id="2147309299" r:id="rId34"/>
    <p:sldId id="313" r:id="rId35"/>
    <p:sldId id="2147309300" r:id="rId36"/>
    <p:sldId id="357" r:id="rId37"/>
    <p:sldId id="2147309365" r:id="rId38"/>
    <p:sldId id="370" r:id="rId39"/>
    <p:sldId id="288" r:id="rId40"/>
    <p:sldId id="281" r:id="rId41"/>
    <p:sldId id="282" r:id="rId42"/>
    <p:sldId id="2147309368" r:id="rId43"/>
    <p:sldId id="377" r:id="rId44"/>
    <p:sldId id="353" r:id="rId45"/>
    <p:sldId id="2147309211" r:id="rId46"/>
    <p:sldId id="2147309213" r:id="rId47"/>
    <p:sldId id="2147309214" r:id="rId48"/>
    <p:sldId id="2147309370" r:id="rId49"/>
    <p:sldId id="2147309367" r:id="rId50"/>
    <p:sldId id="2147309369" r:id="rId51"/>
    <p:sldId id="2147309306" r:id="rId52"/>
    <p:sldId id="2147309347" r:id="rId53"/>
    <p:sldId id="2147309363" r:id="rId54"/>
    <p:sldId id="2147309348" r:id="rId55"/>
    <p:sldId id="2147309360" r:id="rId56"/>
    <p:sldId id="2147309326" r:id="rId57"/>
    <p:sldId id="2147309320" r:id="rId58"/>
    <p:sldId id="336" r:id="rId59"/>
    <p:sldId id="2147309341" r:id="rId60"/>
    <p:sldId id="2147309366" r:id="rId61"/>
    <p:sldId id="2147309364" r:id="rId62"/>
    <p:sldId id="2147309329" r:id="rId63"/>
    <p:sldId id="2147309358" r:id="rId64"/>
    <p:sldId id="2147309318" r:id="rId65"/>
    <p:sldId id="2147309343" r:id="rId66"/>
    <p:sldId id="2147309355" r:id="rId67"/>
    <p:sldId id="346" r:id="rId68"/>
    <p:sldId id="2147309301" r:id="rId69"/>
    <p:sldId id="363" r:id="rId70"/>
    <p:sldId id="2147309284" r:id="rId71"/>
    <p:sldId id="2147309317" r:id="rId72"/>
    <p:sldId id="376" r:id="rId73"/>
    <p:sldId id="374" r:id="rId74"/>
    <p:sldId id="382" r:id="rId75"/>
    <p:sldId id="358" r:id="rId76"/>
    <p:sldId id="366" r:id="rId77"/>
    <p:sldId id="2147309241" r:id="rId78"/>
    <p:sldId id="2147309243" r:id="rId79"/>
    <p:sldId id="2147309245" r:id="rId80"/>
    <p:sldId id="2147309246" r:id="rId81"/>
    <p:sldId id="2147309247" r:id="rId82"/>
    <p:sldId id="2147309231" r:id="rId83"/>
    <p:sldId id="2147309257" r:id="rId84"/>
    <p:sldId id="2147309258" r:id="rId85"/>
    <p:sldId id="2147309259" r:id="rId86"/>
    <p:sldId id="2147309260" r:id="rId87"/>
    <p:sldId id="2147309261" r:id="rId88"/>
    <p:sldId id="2147309262" r:id="rId89"/>
    <p:sldId id="2147309239" r:id="rId90"/>
    <p:sldId id="2147309263" r:id="rId91"/>
    <p:sldId id="2147309264" r:id="rId92"/>
    <p:sldId id="2147309265" r:id="rId93"/>
    <p:sldId id="2147309266" r:id="rId94"/>
    <p:sldId id="2147309267" r:id="rId95"/>
    <p:sldId id="30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61"/>
            <p14:sldId id="2147309271"/>
            <p14:sldId id="2147309351"/>
            <p14:sldId id="2147309332"/>
            <p14:sldId id="2147309333"/>
            <p14:sldId id="2147309334"/>
            <p14:sldId id="2147309335"/>
          </p14:sldIdLst>
        </p14:section>
        <p14:section name="DSP" id="{769EEEE8-7313-4E3E-AC0F-163C5A927B3F}">
          <p14:sldIdLst>
            <p14:sldId id="257"/>
            <p14:sldId id="2147309288"/>
            <p14:sldId id="2147309229"/>
            <p14:sldId id="258"/>
            <p14:sldId id="259"/>
            <p14:sldId id="265"/>
            <p14:sldId id="2147309336"/>
            <p14:sldId id="2147309290"/>
            <p14:sldId id="261"/>
            <p14:sldId id="263"/>
            <p14:sldId id="338"/>
            <p14:sldId id="2147309292"/>
            <p14:sldId id="2147309294"/>
            <p14:sldId id="268"/>
            <p14:sldId id="273"/>
            <p14:sldId id="2147309352"/>
            <p14:sldId id="369"/>
            <p14:sldId id="2147309295"/>
            <p14:sldId id="2147309296"/>
            <p14:sldId id="2147309362"/>
            <p14:sldId id="2147309337"/>
          </p14:sldIdLst>
        </p14:section>
        <p14:section name="Incremental computation" id="{58747F73-CA40-4C5F-8755-F065BDC15337}">
          <p14:sldIdLst>
            <p14:sldId id="2147309297"/>
            <p14:sldId id="2147309298"/>
            <p14:sldId id="371"/>
            <p14:sldId id="2147309299"/>
            <p14:sldId id="313"/>
            <p14:sldId id="2147309300"/>
            <p14:sldId id="357"/>
            <p14:sldId id="2147309365"/>
          </p14:sldIdLst>
        </p14:section>
        <p14:section name="Z-sets" id="{A8293622-2174-4916-A7E5-25134F50EBE0}">
          <p14:sldIdLst>
            <p14:sldId id="370"/>
            <p14:sldId id="288"/>
            <p14:sldId id="281"/>
            <p14:sldId id="282"/>
          </p14:sldIdLst>
        </p14:section>
        <p14:section name="SQL" id="{BEDE89EC-2173-4462-B96C-4C01864C3B0F}">
          <p14:sldIdLst>
            <p14:sldId id="2147309368"/>
            <p14:sldId id="377"/>
            <p14:sldId id="353"/>
            <p14:sldId id="2147309211"/>
            <p14:sldId id="2147309213"/>
            <p14:sldId id="2147309214"/>
            <p14:sldId id="2147309370"/>
            <p14:sldId id="2147309367"/>
            <p14:sldId id="2147309369"/>
          </p14:sldIdLst>
        </p14:section>
        <p14:section name="Implementation" id="{3DA52930-38B2-460C-8E7B-1AD7904959FB}">
          <p14:sldIdLst>
            <p14:sldId id="2147309306"/>
            <p14:sldId id="2147309347"/>
            <p14:sldId id="2147309363"/>
            <p14:sldId id="2147309348"/>
            <p14:sldId id="2147309360"/>
            <p14:sldId id="2147309326"/>
            <p14:sldId id="2147309320"/>
          </p14:sldIdLst>
        </p14:section>
        <p14:section name="Extra" id="{E5F3158D-7788-4C84-B58B-EAD0188BF70B}">
          <p14:sldIdLst>
            <p14:sldId id="336"/>
            <p14:sldId id="2147309341"/>
            <p14:sldId id="2147309366"/>
            <p14:sldId id="2147309364"/>
            <p14:sldId id="2147309329"/>
            <p14:sldId id="2147309358"/>
            <p14:sldId id="2147309318"/>
            <p14:sldId id="2147309343"/>
            <p14:sldId id="2147309355"/>
            <p14:sldId id="346"/>
            <p14:sldId id="2147309301"/>
            <p14:sldId id="363"/>
            <p14:sldId id="2147309284"/>
            <p14:sldId id="2147309317"/>
            <p14:sldId id="376"/>
            <p14:sldId id="374"/>
            <p14:sldId id="382"/>
            <p14:sldId id="358"/>
            <p14:sldId id="366"/>
            <p14:sldId id="2147309241"/>
            <p14:sldId id="2147309243"/>
            <p14:sldId id="2147309245"/>
            <p14:sldId id="2147309246"/>
            <p14:sldId id="2147309247"/>
            <p14:sldId id="2147309231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C7C5AF-56A1-43CB-A681-44D44D65A211}" v="241" dt="2025-05-05T20:41:05.6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98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436" y="3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39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28C7C5AF-56A1-43CB-A681-44D44D65A211}"/>
    <pc:docChg chg="undo custSel addSld delSld modSld sldOrd addSection delSection modSection">
      <pc:chgData name="Mihai Budiu" userId="3fe408b5c12bb05c" providerId="LiveId" clId="{28C7C5AF-56A1-43CB-A681-44D44D65A211}" dt="2025-05-05T20:41:05.667" v="2213" actId="20577"/>
      <pc:docMkLst>
        <pc:docMk/>
      </pc:docMkLst>
      <pc:sldChg chg="modSp mod">
        <pc:chgData name="Mihai Budiu" userId="3fe408b5c12bb05c" providerId="LiveId" clId="{28C7C5AF-56A1-43CB-A681-44D44D65A211}" dt="2025-04-10T18:06:12.843" v="37" actId="20577"/>
        <pc:sldMkLst>
          <pc:docMk/>
          <pc:sldMk cId="359428115" sldId="256"/>
        </pc:sldMkLst>
        <pc:spChg chg="mod">
          <ac:chgData name="Mihai Budiu" userId="3fe408b5c12bb05c" providerId="LiveId" clId="{28C7C5AF-56A1-43CB-A681-44D44D65A211}" dt="2025-04-10T18:06:12.843" v="37" actId="20577"/>
          <ac:spMkLst>
            <pc:docMk/>
            <pc:sldMk cId="359428115" sldId="256"/>
            <ac:spMk id="3" creationId="{8E98FC00-57FC-44CF-92E8-56E4B9431A64}"/>
          </ac:spMkLst>
        </pc:spChg>
      </pc:sldChg>
      <pc:sldChg chg="modSp mod">
        <pc:chgData name="Mihai Budiu" userId="3fe408b5c12bb05c" providerId="LiveId" clId="{28C7C5AF-56A1-43CB-A681-44D44D65A211}" dt="2025-04-17T17:48:45.175" v="1106" actId="20577"/>
        <pc:sldMkLst>
          <pc:docMk/>
          <pc:sldMk cId="2452161966" sldId="257"/>
        </pc:sldMkLst>
        <pc:spChg chg="mod">
          <ac:chgData name="Mihai Budiu" userId="3fe408b5c12bb05c" providerId="LiveId" clId="{28C7C5AF-56A1-43CB-A681-44D44D65A211}" dt="2025-04-17T17:48:45.175" v="1106" actId="20577"/>
          <ac:spMkLst>
            <pc:docMk/>
            <pc:sldMk cId="2452161966" sldId="257"/>
            <ac:spMk id="3" creationId="{979C1E40-3AA4-43F6-A029-D08F2910CB22}"/>
          </ac:spMkLst>
        </pc:spChg>
      </pc:sldChg>
      <pc:sldChg chg="modSp mod">
        <pc:chgData name="Mihai Budiu" userId="3fe408b5c12bb05c" providerId="LiveId" clId="{28C7C5AF-56A1-43CB-A681-44D44D65A211}" dt="2025-05-05T20:41:05.667" v="2213" actId="20577"/>
        <pc:sldMkLst>
          <pc:docMk/>
          <pc:sldMk cId="3255860693" sldId="281"/>
        </pc:sldMkLst>
        <pc:spChg chg="mod">
          <ac:chgData name="Mihai Budiu" userId="3fe408b5c12bb05c" providerId="LiveId" clId="{28C7C5AF-56A1-43CB-A681-44D44D65A211}" dt="2025-05-05T20:41:05.667" v="2213" actId="20577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28C7C5AF-56A1-43CB-A681-44D44D65A211}" dt="2025-05-05T20:38:55.871" v="2095" actId="103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28C7C5AF-56A1-43CB-A681-44D44D65A211}" dt="2025-05-05T20:38:55.871" v="2095" actId="103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28C7C5AF-56A1-43CB-A681-44D44D65A211}" dt="2025-05-05T20:38:55.871" v="2095" actId="103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delSp modSp mod delAnim">
        <pc:chgData name="Mihai Budiu" userId="3fe408b5c12bb05c" providerId="LiveId" clId="{28C7C5AF-56A1-43CB-A681-44D44D65A211}" dt="2025-04-17T22:03:43.095" v="1785" actId="21"/>
        <pc:sldMkLst>
          <pc:docMk/>
          <pc:sldMk cId="1679662939" sldId="357"/>
        </pc:sldMkLst>
        <pc:spChg chg="mod">
          <ac:chgData name="Mihai Budiu" userId="3fe408b5c12bb05c" providerId="LiveId" clId="{28C7C5AF-56A1-43CB-A681-44D44D65A211}" dt="2025-04-17T22:03:16.988" v="1774" actId="21"/>
          <ac:spMkLst>
            <pc:docMk/>
            <pc:sldMk cId="1679662939" sldId="357"/>
            <ac:spMk id="3" creationId="{A5AF9EC3-8EE2-40CD-8B26-C02D0A03BEE5}"/>
          </ac:spMkLst>
        </pc:spChg>
      </pc:sldChg>
      <pc:sldChg chg="modSp mod ord">
        <pc:chgData name="Mihai Budiu" userId="3fe408b5c12bb05c" providerId="LiveId" clId="{28C7C5AF-56A1-43CB-A681-44D44D65A211}" dt="2025-04-17T17:52:46.500" v="1226"/>
        <pc:sldMkLst>
          <pc:docMk/>
          <pc:sldMk cId="2779003683" sldId="369"/>
        </pc:sldMkLst>
        <pc:spChg chg="mod">
          <ac:chgData name="Mihai Budiu" userId="3fe408b5c12bb05c" providerId="LiveId" clId="{28C7C5AF-56A1-43CB-A681-44D44D65A211}" dt="2025-04-17T17:49:20.030" v="1129" actId="20577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28C7C5AF-56A1-43CB-A681-44D44D65A211}" dt="2025-04-17T17:50:01.490" v="1182" actId="113"/>
        <pc:sldMkLst>
          <pc:docMk/>
          <pc:sldMk cId="1557886295" sldId="370"/>
        </pc:sldMkLst>
        <pc:spChg chg="mod">
          <ac:chgData name="Mihai Budiu" userId="3fe408b5c12bb05c" providerId="LiveId" clId="{28C7C5AF-56A1-43CB-A681-44D44D65A211}" dt="2025-04-17T17:50:01.490" v="1182" actId="113"/>
          <ac:spMkLst>
            <pc:docMk/>
            <pc:sldMk cId="1557886295" sldId="370"/>
            <ac:spMk id="3" creationId="{979C1E40-3AA4-43F6-A029-D08F2910CB22}"/>
          </ac:spMkLst>
        </pc:spChg>
      </pc:sldChg>
      <pc:sldChg chg="modSp mod">
        <pc:chgData name="Mihai Budiu" userId="3fe408b5c12bb05c" providerId="LiveId" clId="{28C7C5AF-56A1-43CB-A681-44D44D65A211}" dt="2025-04-15T21:54:46.419" v="57" actId="207"/>
        <pc:sldMkLst>
          <pc:docMk/>
          <pc:sldMk cId="2609468811" sldId="371"/>
        </pc:sldMkLst>
        <pc:spChg chg="mod">
          <ac:chgData name="Mihai Budiu" userId="3fe408b5c12bb05c" providerId="LiveId" clId="{28C7C5AF-56A1-43CB-A681-44D44D65A211}" dt="2025-04-15T21:54:46.419" v="57" actId="207"/>
          <ac:spMkLst>
            <pc:docMk/>
            <pc:sldMk cId="2609468811" sldId="371"/>
            <ac:spMk id="3" creationId="{F9E54021-1D30-45AF-80B7-5A764EF06870}"/>
          </ac:spMkLst>
        </pc:spChg>
      </pc:sldChg>
      <pc:sldChg chg="addSp delSp modSp mod delAnim modAnim">
        <pc:chgData name="Mihai Budiu" userId="3fe408b5c12bb05c" providerId="LiveId" clId="{28C7C5AF-56A1-43CB-A681-44D44D65A211}" dt="2025-04-10T18:07:34.386" v="55" actId="1076"/>
        <pc:sldMkLst>
          <pc:docMk/>
          <pc:sldMk cId="2562909567" sldId="2147309211"/>
        </pc:sldMkLst>
        <pc:spChg chg="mod">
          <ac:chgData name="Mihai Budiu" userId="3fe408b5c12bb05c" providerId="LiveId" clId="{28C7C5AF-56A1-43CB-A681-44D44D65A211}" dt="2025-04-10T18:07:15.385" v="52" actId="20577"/>
          <ac:spMkLst>
            <pc:docMk/>
            <pc:sldMk cId="2562909567" sldId="2147309211"/>
            <ac:spMk id="3" creationId="{84B1CD9E-C297-4817-972C-A7AEE739A6BD}"/>
          </ac:spMkLst>
        </pc:spChg>
        <pc:spChg chg="mod">
          <ac:chgData name="Mihai Budiu" userId="3fe408b5c12bb05c" providerId="LiveId" clId="{28C7C5AF-56A1-43CB-A681-44D44D65A211}" dt="2025-04-10T18:07:13.063" v="50" actId="1076"/>
          <ac:spMkLst>
            <pc:docMk/>
            <pc:sldMk cId="2562909567" sldId="2147309211"/>
            <ac:spMk id="7" creationId="{AB381E1C-53EC-4EF9-8F61-262236A47B87}"/>
          </ac:spMkLst>
        </pc:spChg>
        <pc:picChg chg="add mod">
          <ac:chgData name="Mihai Budiu" userId="3fe408b5c12bb05c" providerId="LiveId" clId="{28C7C5AF-56A1-43CB-A681-44D44D65A211}" dt="2025-04-10T18:07:34.386" v="55" actId="1076"/>
          <ac:picMkLst>
            <pc:docMk/>
            <pc:sldMk cId="2562909567" sldId="2147309211"/>
            <ac:picMk id="5" creationId="{51A2AB3D-FC38-B3B9-49D4-A8047D08FEF2}"/>
          </ac:picMkLst>
        </pc:picChg>
      </pc:sldChg>
      <pc:sldChg chg="del">
        <pc:chgData name="Mihai Budiu" userId="3fe408b5c12bb05c" providerId="LiveId" clId="{28C7C5AF-56A1-43CB-A681-44D44D65A211}" dt="2025-04-10T18:07:41.596" v="56" actId="47"/>
        <pc:sldMkLst>
          <pc:docMk/>
          <pc:sldMk cId="3806167109" sldId="2147309212"/>
        </pc:sldMkLst>
      </pc:sldChg>
      <pc:sldChg chg="modSp mod">
        <pc:chgData name="Mihai Budiu" userId="3fe408b5c12bb05c" providerId="LiveId" clId="{28C7C5AF-56A1-43CB-A681-44D44D65A211}" dt="2025-04-30T23:01:37.415" v="1879" actId="113"/>
        <pc:sldMkLst>
          <pc:docMk/>
          <pc:sldMk cId="1022273770" sldId="2147309271"/>
        </pc:sldMkLst>
        <pc:spChg chg="mod">
          <ac:chgData name="Mihai Budiu" userId="3fe408b5c12bb05c" providerId="LiveId" clId="{28C7C5AF-56A1-43CB-A681-44D44D65A211}" dt="2025-04-30T23:01:37.415" v="1879" actId="113"/>
          <ac:spMkLst>
            <pc:docMk/>
            <pc:sldMk cId="1022273770" sldId="2147309271"/>
            <ac:spMk id="3" creationId="{67E45A9F-F2A3-59EF-123C-80B72B21C765}"/>
          </ac:spMkLst>
        </pc:spChg>
      </pc:sldChg>
      <pc:sldChg chg="modSp mod">
        <pc:chgData name="Mihai Budiu" userId="3fe408b5c12bb05c" providerId="LiveId" clId="{28C7C5AF-56A1-43CB-A681-44D44D65A211}" dt="2025-05-05T20:26:12.045" v="2027" actId="6549"/>
        <pc:sldMkLst>
          <pc:docMk/>
          <pc:sldMk cId="977280246" sldId="2147309288"/>
        </pc:sldMkLst>
        <pc:spChg chg="mod">
          <ac:chgData name="Mihai Budiu" userId="3fe408b5c12bb05c" providerId="LiveId" clId="{28C7C5AF-56A1-43CB-A681-44D44D65A211}" dt="2025-05-05T20:26:12.045" v="2027" actId="6549"/>
          <ac:spMkLst>
            <pc:docMk/>
            <pc:sldMk cId="977280246" sldId="2147309288"/>
            <ac:spMk id="14" creationId="{35C69596-626E-4AD6-910F-9A9C2DAEA33C}"/>
          </ac:spMkLst>
        </pc:spChg>
      </pc:sldChg>
      <pc:sldChg chg="modSp mod">
        <pc:chgData name="Mihai Budiu" userId="3fe408b5c12bb05c" providerId="LiveId" clId="{28C7C5AF-56A1-43CB-A681-44D44D65A211}" dt="2025-05-05T20:27:42.942" v="2071" actId="12"/>
        <pc:sldMkLst>
          <pc:docMk/>
          <pc:sldMk cId="76788648" sldId="2147309290"/>
        </pc:sldMkLst>
        <pc:spChg chg="mod">
          <ac:chgData name="Mihai Budiu" userId="3fe408b5c12bb05c" providerId="LiveId" clId="{28C7C5AF-56A1-43CB-A681-44D44D65A211}" dt="2025-05-05T20:27:42.942" v="2071" actId="12"/>
          <ac:spMkLst>
            <pc:docMk/>
            <pc:sldMk cId="76788648" sldId="2147309290"/>
            <ac:spMk id="8" creationId="{89B38587-C679-417A-B4D6-26D3F05E54D0}"/>
          </ac:spMkLst>
        </pc:spChg>
      </pc:sldChg>
      <pc:sldChg chg="ord">
        <pc:chgData name="Mihai Budiu" userId="3fe408b5c12bb05c" providerId="LiveId" clId="{28C7C5AF-56A1-43CB-A681-44D44D65A211}" dt="2025-04-17T17:52:46.500" v="1226"/>
        <pc:sldMkLst>
          <pc:docMk/>
          <pc:sldMk cId="4237751760" sldId="2147309295"/>
        </pc:sldMkLst>
      </pc:sldChg>
      <pc:sldChg chg="ord">
        <pc:chgData name="Mihai Budiu" userId="3fe408b5c12bb05c" providerId="LiveId" clId="{28C7C5AF-56A1-43CB-A681-44D44D65A211}" dt="2025-04-17T17:52:46.500" v="1226"/>
        <pc:sldMkLst>
          <pc:docMk/>
          <pc:sldMk cId="3549574370" sldId="2147309296"/>
        </pc:sldMkLst>
      </pc:sldChg>
      <pc:sldChg chg="modSp mod">
        <pc:chgData name="Mihai Budiu" userId="3fe408b5c12bb05c" providerId="LiveId" clId="{28C7C5AF-56A1-43CB-A681-44D44D65A211}" dt="2025-04-17T17:49:31.164" v="1155" actId="113"/>
        <pc:sldMkLst>
          <pc:docMk/>
          <pc:sldMk cId="2863807349" sldId="2147309297"/>
        </pc:sldMkLst>
        <pc:spChg chg="mod">
          <ac:chgData name="Mihai Budiu" userId="3fe408b5c12bb05c" providerId="LiveId" clId="{28C7C5AF-56A1-43CB-A681-44D44D65A211}" dt="2025-04-17T17:49:31.164" v="1155" actId="113"/>
          <ac:spMkLst>
            <pc:docMk/>
            <pc:sldMk cId="2863807349" sldId="2147309297"/>
            <ac:spMk id="3" creationId="{979C1E40-3AA4-43F6-A029-D08F2910CB22}"/>
          </ac:spMkLst>
        </pc:spChg>
      </pc:sldChg>
      <pc:sldChg chg="addSp modSp mod modAnim">
        <pc:chgData name="Mihai Budiu" userId="3fe408b5c12bb05c" providerId="LiveId" clId="{28C7C5AF-56A1-43CB-A681-44D44D65A211}" dt="2025-04-17T22:01:46.088" v="1773"/>
        <pc:sldMkLst>
          <pc:docMk/>
          <pc:sldMk cId="4149684803" sldId="2147309300"/>
        </pc:sldMkLst>
        <pc:spChg chg="mod">
          <ac:chgData name="Mihai Budiu" userId="3fe408b5c12bb05c" providerId="LiveId" clId="{28C7C5AF-56A1-43CB-A681-44D44D65A211}" dt="2025-04-17T21:58:01.329" v="1687" actId="14100"/>
          <ac:spMkLst>
            <pc:docMk/>
            <pc:sldMk cId="4149684803" sldId="2147309300"/>
            <ac:spMk id="3" creationId="{A5C4032E-A286-4ADA-B5E7-9037CF81E173}"/>
          </ac:spMkLst>
        </pc:spChg>
        <pc:spChg chg="add mod">
          <ac:chgData name="Mihai Budiu" userId="3fe408b5c12bb05c" providerId="LiveId" clId="{28C7C5AF-56A1-43CB-A681-44D44D65A211}" dt="2025-04-17T21:59:41.078" v="1713" actId="14100"/>
          <ac:spMkLst>
            <pc:docMk/>
            <pc:sldMk cId="4149684803" sldId="2147309300"/>
            <ac:spMk id="5" creationId="{3B092BA5-0009-9CD6-35F3-C2101E82CDE2}"/>
          </ac:spMkLst>
        </pc:spChg>
        <pc:spChg chg="add mod">
          <ac:chgData name="Mihai Budiu" userId="3fe408b5c12bb05c" providerId="LiveId" clId="{28C7C5AF-56A1-43CB-A681-44D44D65A211}" dt="2025-04-17T22:00:29.456" v="1768" actId="1037"/>
          <ac:spMkLst>
            <pc:docMk/>
            <pc:sldMk cId="4149684803" sldId="2147309300"/>
            <ac:spMk id="7" creationId="{BCFB54FA-B62A-A9B8-1F04-7FD10E58E9EC}"/>
          </ac:spMkLst>
        </pc:spChg>
        <pc:spChg chg="add mod">
          <ac:chgData name="Mihai Budiu" userId="3fe408b5c12bb05c" providerId="LiveId" clId="{28C7C5AF-56A1-43CB-A681-44D44D65A211}" dt="2025-04-17T21:59:35.340" v="1712" actId="14100"/>
          <ac:spMkLst>
            <pc:docMk/>
            <pc:sldMk cId="4149684803" sldId="2147309300"/>
            <ac:spMk id="8" creationId="{B2A2A9B8-000B-32C0-64E3-33E5EE3F30B5}"/>
          </ac:spMkLst>
        </pc:spChg>
        <pc:spChg chg="add mod">
          <ac:chgData name="Mihai Budiu" userId="3fe408b5c12bb05c" providerId="LiveId" clId="{28C7C5AF-56A1-43CB-A681-44D44D65A211}" dt="2025-04-17T22:00:29.456" v="1768" actId="1037"/>
          <ac:spMkLst>
            <pc:docMk/>
            <pc:sldMk cId="4149684803" sldId="2147309300"/>
            <ac:spMk id="9" creationId="{9B3A22D5-B565-C9B6-0884-C2D1BAF30732}"/>
          </ac:spMkLst>
        </pc:spChg>
        <pc:spChg chg="add mod">
          <ac:chgData name="Mihai Budiu" userId="3fe408b5c12bb05c" providerId="LiveId" clId="{28C7C5AF-56A1-43CB-A681-44D44D65A211}" dt="2025-04-17T21:59:28.250" v="1710" actId="1076"/>
          <ac:spMkLst>
            <pc:docMk/>
            <pc:sldMk cId="4149684803" sldId="2147309300"/>
            <ac:spMk id="10" creationId="{10974773-8055-8165-11ED-D42A2840B098}"/>
          </ac:spMkLst>
        </pc:spChg>
        <pc:spChg chg="add mod">
          <ac:chgData name="Mihai Budiu" userId="3fe408b5c12bb05c" providerId="LiveId" clId="{28C7C5AF-56A1-43CB-A681-44D44D65A211}" dt="2025-04-17T22:00:29.456" v="1768" actId="1037"/>
          <ac:spMkLst>
            <pc:docMk/>
            <pc:sldMk cId="4149684803" sldId="2147309300"/>
            <ac:spMk id="11" creationId="{C408B491-2128-8AB8-772F-C5C2EF69502C}"/>
          </ac:spMkLst>
        </pc:spChg>
        <pc:spChg chg="add mod">
          <ac:chgData name="Mihai Budiu" userId="3fe408b5c12bb05c" providerId="LiveId" clId="{28C7C5AF-56A1-43CB-A681-44D44D65A211}" dt="2025-04-17T22:00:25.261" v="1757" actId="14100"/>
          <ac:spMkLst>
            <pc:docMk/>
            <pc:sldMk cId="4149684803" sldId="2147309300"/>
            <ac:spMk id="12" creationId="{D11CEF81-9303-33F4-AE4C-06DDA47CDF60}"/>
          </ac:spMkLst>
        </pc:spChg>
        <pc:spChg chg="mod">
          <ac:chgData name="Mihai Budiu" userId="3fe408b5c12bb05c" providerId="LiveId" clId="{28C7C5AF-56A1-43CB-A681-44D44D65A211}" dt="2025-04-17T21:57:56.698" v="1686" actId="1035"/>
          <ac:spMkLst>
            <pc:docMk/>
            <pc:sldMk cId="4149684803" sldId="2147309300"/>
            <ac:spMk id="21" creationId="{159F1626-D566-77A7-9054-18D5973CB490}"/>
          </ac:spMkLst>
        </pc:spChg>
        <pc:spChg chg="mod">
          <ac:chgData name="Mihai Budiu" userId="3fe408b5c12bb05c" providerId="LiveId" clId="{28C7C5AF-56A1-43CB-A681-44D44D65A211}" dt="2025-04-17T21:57:56.698" v="1686" actId="1035"/>
          <ac:spMkLst>
            <pc:docMk/>
            <pc:sldMk cId="4149684803" sldId="2147309300"/>
            <ac:spMk id="22" creationId="{EB80454E-BE77-1F2B-B865-9A4648EAA2E0}"/>
          </ac:spMkLst>
        </pc:spChg>
        <pc:picChg chg="mod">
          <ac:chgData name="Mihai Budiu" userId="3fe408b5c12bb05c" providerId="LiveId" clId="{28C7C5AF-56A1-43CB-A681-44D44D65A211}" dt="2025-04-17T21:57:56.698" v="1686" actId="1035"/>
          <ac:picMkLst>
            <pc:docMk/>
            <pc:sldMk cId="4149684803" sldId="2147309300"/>
            <ac:picMk id="6" creationId="{3BFBD0BE-069D-EBBD-AE64-3F5EAEEC3749}"/>
          </ac:picMkLst>
        </pc:picChg>
      </pc:sldChg>
      <pc:sldChg chg="modSp mod">
        <pc:chgData name="Mihai Budiu" userId="3fe408b5c12bb05c" providerId="LiveId" clId="{28C7C5AF-56A1-43CB-A681-44D44D65A211}" dt="2025-04-17T17:50:17.156" v="1224" actId="20577"/>
        <pc:sldMkLst>
          <pc:docMk/>
          <pc:sldMk cId="128230462" sldId="2147309306"/>
        </pc:sldMkLst>
        <pc:spChg chg="mod">
          <ac:chgData name="Mihai Budiu" userId="3fe408b5c12bb05c" providerId="LiveId" clId="{28C7C5AF-56A1-43CB-A681-44D44D65A211}" dt="2025-04-17T17:50:17.156" v="1224" actId="20577"/>
          <ac:spMkLst>
            <pc:docMk/>
            <pc:sldMk cId="128230462" sldId="2147309306"/>
            <ac:spMk id="3" creationId="{979C1E40-3AA4-43F6-A029-D08F2910CB22}"/>
          </ac:spMkLst>
        </pc:spChg>
      </pc:sldChg>
      <pc:sldChg chg="modSp mod">
        <pc:chgData name="Mihai Budiu" userId="3fe408b5c12bb05c" providerId="LiveId" clId="{28C7C5AF-56A1-43CB-A681-44D44D65A211}" dt="2025-04-30T23:07:08.963" v="1918" actId="20577"/>
        <pc:sldMkLst>
          <pc:docMk/>
          <pc:sldMk cId="2004029536" sldId="2147309318"/>
        </pc:sldMkLst>
        <pc:spChg chg="mod">
          <ac:chgData name="Mihai Budiu" userId="3fe408b5c12bb05c" providerId="LiveId" clId="{28C7C5AF-56A1-43CB-A681-44D44D65A211}" dt="2025-04-30T23:07:06.533" v="1917" actId="113"/>
          <ac:spMkLst>
            <pc:docMk/>
            <pc:sldMk cId="2004029536" sldId="2147309318"/>
            <ac:spMk id="2" creationId="{4B8137C9-0BF4-B8CC-7114-016D549BB368}"/>
          </ac:spMkLst>
        </pc:spChg>
        <pc:spChg chg="mod">
          <ac:chgData name="Mihai Budiu" userId="3fe408b5c12bb05c" providerId="LiveId" clId="{28C7C5AF-56A1-43CB-A681-44D44D65A211}" dt="2025-04-30T23:07:08.963" v="1918" actId="20577"/>
          <ac:spMkLst>
            <pc:docMk/>
            <pc:sldMk cId="2004029536" sldId="2147309318"/>
            <ac:spMk id="3" creationId="{21522888-8700-59C9-7135-EE9319BCD581}"/>
          </ac:spMkLst>
        </pc:spChg>
      </pc:sldChg>
      <pc:sldChg chg="modSp mod">
        <pc:chgData name="Mihai Budiu" userId="3fe408b5c12bb05c" providerId="LiveId" clId="{28C7C5AF-56A1-43CB-A681-44D44D65A211}" dt="2025-04-17T22:06:25.621" v="1824" actId="20577"/>
        <pc:sldMkLst>
          <pc:docMk/>
          <pc:sldMk cId="259761556" sldId="2147309320"/>
        </pc:sldMkLst>
        <pc:spChg chg="mod">
          <ac:chgData name="Mihai Budiu" userId="3fe408b5c12bb05c" providerId="LiveId" clId="{28C7C5AF-56A1-43CB-A681-44D44D65A211}" dt="2025-04-17T22:06:25.621" v="1824" actId="20577"/>
          <ac:spMkLst>
            <pc:docMk/>
            <pc:sldMk cId="259761556" sldId="2147309320"/>
            <ac:spMk id="7" creationId="{077C0D73-4820-EB1F-1CA4-6D1EE9291315}"/>
          </ac:spMkLst>
        </pc:spChg>
      </pc:sldChg>
      <pc:sldChg chg="addSp modSp mod">
        <pc:chgData name="Mihai Budiu" userId="3fe408b5c12bb05c" providerId="LiveId" clId="{28C7C5AF-56A1-43CB-A681-44D44D65A211}" dt="2025-04-17T17:54:08.211" v="1239" actId="14100"/>
        <pc:sldMkLst>
          <pc:docMk/>
          <pc:sldMk cId="2364897043" sldId="2147309326"/>
        </pc:sldMkLst>
        <pc:spChg chg="mod">
          <ac:chgData name="Mihai Budiu" userId="3fe408b5c12bb05c" providerId="LiveId" clId="{28C7C5AF-56A1-43CB-A681-44D44D65A211}" dt="2025-04-17T17:54:02.962" v="1237" actId="403"/>
          <ac:spMkLst>
            <pc:docMk/>
            <pc:sldMk cId="2364897043" sldId="2147309326"/>
            <ac:spMk id="5" creationId="{5DF3C218-4698-B70B-CAF9-D3D2D0A85985}"/>
          </ac:spMkLst>
        </pc:spChg>
        <pc:spChg chg="mod">
          <ac:chgData name="Mihai Budiu" userId="3fe408b5c12bb05c" providerId="LiveId" clId="{28C7C5AF-56A1-43CB-A681-44D44D65A211}" dt="2025-04-17T17:54:02.962" v="1237" actId="403"/>
          <ac:spMkLst>
            <pc:docMk/>
            <pc:sldMk cId="2364897043" sldId="2147309326"/>
            <ac:spMk id="7" creationId="{A09757A0-C796-20BA-848B-B41658932CDA}"/>
          </ac:spMkLst>
        </pc:spChg>
        <pc:spChg chg="mod">
          <ac:chgData name="Mihai Budiu" userId="3fe408b5c12bb05c" providerId="LiveId" clId="{28C7C5AF-56A1-43CB-A681-44D44D65A211}" dt="2025-04-17T17:54:02.962" v="1237" actId="403"/>
          <ac:spMkLst>
            <pc:docMk/>
            <pc:sldMk cId="2364897043" sldId="2147309326"/>
            <ac:spMk id="9" creationId="{87658060-F420-6913-3778-3AB0670E8E1B}"/>
          </ac:spMkLst>
        </pc:spChg>
        <pc:grpChg chg="add mod">
          <ac:chgData name="Mihai Budiu" userId="3fe408b5c12bb05c" providerId="LiveId" clId="{28C7C5AF-56A1-43CB-A681-44D44D65A211}" dt="2025-04-17T17:54:08.211" v="1239" actId="14100"/>
          <ac:grpSpMkLst>
            <pc:docMk/>
            <pc:sldMk cId="2364897043" sldId="2147309326"/>
            <ac:grpSpMk id="2" creationId="{B53B6B51-0B97-D74D-238B-4029EB21355E}"/>
          </ac:grpSpMkLst>
        </pc:grpChg>
        <pc:picChg chg="mod">
          <ac:chgData name="Mihai Budiu" userId="3fe408b5c12bb05c" providerId="LiveId" clId="{28C7C5AF-56A1-43CB-A681-44D44D65A211}" dt="2025-04-17T17:53:36.737" v="1230" actId="164"/>
          <ac:picMkLst>
            <pc:docMk/>
            <pc:sldMk cId="2364897043" sldId="2147309326"/>
            <ac:picMk id="10" creationId="{91D0E32F-BCB4-3AE6-C4B3-CB60DAF6EEF6}"/>
          </ac:picMkLst>
        </pc:picChg>
        <pc:picChg chg="mod">
          <ac:chgData name="Mihai Budiu" userId="3fe408b5c12bb05c" providerId="LiveId" clId="{28C7C5AF-56A1-43CB-A681-44D44D65A211}" dt="2025-04-17T17:53:36.737" v="1230" actId="164"/>
          <ac:picMkLst>
            <pc:docMk/>
            <pc:sldMk cId="2364897043" sldId="2147309326"/>
            <ac:picMk id="11" creationId="{FCE152EA-6002-8906-E6B2-57B0403C6161}"/>
          </ac:picMkLst>
        </pc:picChg>
        <pc:picChg chg="mod">
          <ac:chgData name="Mihai Budiu" userId="3fe408b5c12bb05c" providerId="LiveId" clId="{28C7C5AF-56A1-43CB-A681-44D44D65A211}" dt="2025-04-17T17:53:36.737" v="1230" actId="164"/>
          <ac:picMkLst>
            <pc:docMk/>
            <pc:sldMk cId="2364897043" sldId="2147309326"/>
            <ac:picMk id="12" creationId="{82E8C3FE-C5CB-CB20-31F3-099FD540B137}"/>
          </ac:picMkLst>
        </pc:picChg>
        <pc:picChg chg="mod">
          <ac:chgData name="Mihai Budiu" userId="3fe408b5c12bb05c" providerId="LiveId" clId="{28C7C5AF-56A1-43CB-A681-44D44D65A211}" dt="2025-04-17T17:53:36.737" v="1230" actId="164"/>
          <ac:picMkLst>
            <pc:docMk/>
            <pc:sldMk cId="2364897043" sldId="2147309326"/>
            <ac:picMk id="13" creationId="{46B9B045-9851-8741-717F-AAB05528B4E9}"/>
          </ac:picMkLst>
        </pc:picChg>
      </pc:sldChg>
      <pc:sldChg chg="ord">
        <pc:chgData name="Mihai Budiu" userId="3fe408b5c12bb05c" providerId="LiveId" clId="{28C7C5AF-56A1-43CB-A681-44D44D65A211}" dt="2025-04-17T21:45:36.047" v="1415"/>
        <pc:sldMkLst>
          <pc:docMk/>
          <pc:sldMk cId="977179724" sldId="2147309335"/>
        </pc:sldMkLst>
      </pc:sldChg>
      <pc:sldChg chg="modSp mod">
        <pc:chgData name="Mihai Budiu" userId="3fe408b5c12bb05c" providerId="LiveId" clId="{28C7C5AF-56A1-43CB-A681-44D44D65A211}" dt="2025-04-17T21:46:09.894" v="1416" actId="12"/>
        <pc:sldMkLst>
          <pc:docMk/>
          <pc:sldMk cId="2839587674" sldId="2147309336"/>
        </pc:sldMkLst>
        <pc:spChg chg="mod">
          <ac:chgData name="Mihai Budiu" userId="3fe408b5c12bb05c" providerId="LiveId" clId="{28C7C5AF-56A1-43CB-A681-44D44D65A211}" dt="2025-04-17T21:46:09.894" v="1416" actId="12"/>
          <ac:spMkLst>
            <pc:docMk/>
            <pc:sldMk cId="2839587674" sldId="2147309336"/>
            <ac:spMk id="3" creationId="{1B02E03C-94B0-EFAE-27C5-50D8C26F2A45}"/>
          </ac:spMkLst>
        </pc:spChg>
      </pc:sldChg>
      <pc:sldChg chg="ord">
        <pc:chgData name="Mihai Budiu" userId="3fe408b5c12bb05c" providerId="LiveId" clId="{28C7C5AF-56A1-43CB-A681-44D44D65A211}" dt="2025-04-17T17:52:46.500" v="1226"/>
        <pc:sldMkLst>
          <pc:docMk/>
          <pc:sldMk cId="2058854902" sldId="2147309337"/>
        </pc:sldMkLst>
      </pc:sldChg>
      <pc:sldChg chg="ord">
        <pc:chgData name="Mihai Budiu" userId="3fe408b5c12bb05c" providerId="LiveId" clId="{28C7C5AF-56A1-43CB-A681-44D44D65A211}" dt="2025-04-30T23:06:41.269" v="1881"/>
        <pc:sldMkLst>
          <pc:docMk/>
          <pc:sldMk cId="1223987862" sldId="2147309341"/>
        </pc:sldMkLst>
      </pc:sldChg>
      <pc:sldChg chg="del">
        <pc:chgData name="Mihai Budiu" userId="3fe408b5c12bb05c" providerId="LiveId" clId="{28C7C5AF-56A1-43CB-A681-44D44D65A211}" dt="2025-04-17T21:47:13.882" v="1417" actId="47"/>
        <pc:sldMkLst>
          <pc:docMk/>
          <pc:sldMk cId="2170915590" sldId="2147309346"/>
        </pc:sldMkLst>
      </pc:sldChg>
      <pc:sldChg chg="modSp mod">
        <pc:chgData name="Mihai Budiu" userId="3fe408b5c12bb05c" providerId="LiveId" clId="{28C7C5AF-56A1-43CB-A681-44D44D65A211}" dt="2025-04-15T22:08:30.716" v="236" actId="20577"/>
        <pc:sldMkLst>
          <pc:docMk/>
          <pc:sldMk cId="3104967741" sldId="2147309360"/>
        </pc:sldMkLst>
        <pc:spChg chg="mod">
          <ac:chgData name="Mihai Budiu" userId="3fe408b5c12bb05c" providerId="LiveId" clId="{28C7C5AF-56A1-43CB-A681-44D44D65A211}" dt="2025-04-15T22:08:30.716" v="236" actId="20577"/>
          <ac:spMkLst>
            <pc:docMk/>
            <pc:sldMk cId="3104967741" sldId="2147309360"/>
            <ac:spMk id="3" creationId="{48607ED0-CDAA-9674-90B2-5F9B37C6BA7B}"/>
          </ac:spMkLst>
        </pc:spChg>
      </pc:sldChg>
      <pc:sldChg chg="ord">
        <pc:chgData name="Mihai Budiu" userId="3fe408b5c12bb05c" providerId="LiveId" clId="{28C7C5AF-56A1-43CB-A681-44D44D65A211}" dt="2025-04-17T17:52:46.500" v="1226"/>
        <pc:sldMkLst>
          <pc:docMk/>
          <pc:sldMk cId="4030733706" sldId="2147309362"/>
        </pc:sldMkLst>
      </pc:sldChg>
      <pc:sldChg chg="addSp delSp modSp mod delAnim modAnim">
        <pc:chgData name="Mihai Budiu" userId="3fe408b5c12bb05c" providerId="LiveId" clId="{28C7C5AF-56A1-43CB-A681-44D44D65A211}" dt="2025-04-17T22:05:07.417" v="1811" actId="20577"/>
        <pc:sldMkLst>
          <pc:docMk/>
          <pc:sldMk cId="956755449" sldId="2147309365"/>
        </pc:sldMkLst>
        <pc:spChg chg="add mod">
          <ac:chgData name="Mihai Budiu" userId="3fe408b5c12bb05c" providerId="LiveId" clId="{28C7C5AF-56A1-43CB-A681-44D44D65A211}" dt="2025-04-17T22:05:07.417" v="1811" actId="20577"/>
          <ac:spMkLst>
            <pc:docMk/>
            <pc:sldMk cId="956755449" sldId="2147309365"/>
            <ac:spMk id="5" creationId="{3A6E479B-49FF-FBA7-2F1F-1708D561340B}"/>
          </ac:spMkLst>
        </pc:spChg>
        <pc:spChg chg="mod">
          <ac:chgData name="Mihai Budiu" userId="3fe408b5c12bb05c" providerId="LiveId" clId="{28C7C5AF-56A1-43CB-A681-44D44D65A211}" dt="2025-04-15T21:58:41.769" v="88" actId="20577"/>
          <ac:spMkLst>
            <pc:docMk/>
            <pc:sldMk cId="956755449" sldId="2147309365"/>
            <ac:spMk id="7" creationId="{629EE0BB-1A30-9A84-BFBF-15D03A26DA5D}"/>
          </ac:spMkLst>
        </pc:spChg>
        <pc:spChg chg="mod">
          <ac:chgData name="Mihai Budiu" userId="3fe408b5c12bb05c" providerId="LiveId" clId="{28C7C5AF-56A1-43CB-A681-44D44D65A211}" dt="2025-04-15T21:58:51.537" v="94" actId="20577"/>
          <ac:spMkLst>
            <pc:docMk/>
            <pc:sldMk cId="956755449" sldId="2147309365"/>
            <ac:spMk id="10" creationId="{D8BE48D8-372E-D541-7178-9670389250C9}"/>
          </ac:spMkLst>
        </pc:spChg>
        <pc:spChg chg="mod">
          <ac:chgData name="Mihai Budiu" userId="3fe408b5c12bb05c" providerId="LiveId" clId="{28C7C5AF-56A1-43CB-A681-44D44D65A211}" dt="2025-04-15T21:59:02.085" v="106" actId="20577"/>
          <ac:spMkLst>
            <pc:docMk/>
            <pc:sldMk cId="956755449" sldId="2147309365"/>
            <ac:spMk id="11" creationId="{804645AF-E7A2-5A73-7B6D-2F1E96B1DF2A}"/>
          </ac:spMkLst>
        </pc:spChg>
        <pc:spChg chg="mod">
          <ac:chgData name="Mihai Budiu" userId="3fe408b5c12bb05c" providerId="LiveId" clId="{28C7C5AF-56A1-43CB-A681-44D44D65A211}" dt="2025-04-15T21:59:09.982" v="113" actId="20577"/>
          <ac:spMkLst>
            <pc:docMk/>
            <pc:sldMk cId="956755449" sldId="2147309365"/>
            <ac:spMk id="12" creationId="{835C6046-1C34-E4DA-2596-250CFCEF4E9F}"/>
          </ac:spMkLst>
        </pc:spChg>
        <pc:spChg chg="mod">
          <ac:chgData name="Mihai Budiu" userId="3fe408b5c12bb05c" providerId="LiveId" clId="{28C7C5AF-56A1-43CB-A681-44D44D65A211}" dt="2025-04-15T21:59:11.506" v="115" actId="20577"/>
          <ac:spMkLst>
            <pc:docMk/>
            <pc:sldMk cId="956755449" sldId="2147309365"/>
            <ac:spMk id="14" creationId="{8E44A573-0B58-FA4E-A109-BDC774A4500D}"/>
          </ac:spMkLst>
        </pc:spChg>
        <pc:spChg chg="mod">
          <ac:chgData name="Mihai Budiu" userId="3fe408b5c12bb05c" providerId="LiveId" clId="{28C7C5AF-56A1-43CB-A681-44D44D65A211}" dt="2025-04-15T21:59:18.991" v="124" actId="20577"/>
          <ac:spMkLst>
            <pc:docMk/>
            <pc:sldMk cId="956755449" sldId="2147309365"/>
            <ac:spMk id="15" creationId="{F5E9F445-45DD-276F-B789-F2CD967DEB88}"/>
          </ac:spMkLst>
        </pc:spChg>
        <pc:spChg chg="mod">
          <ac:chgData name="Mihai Budiu" userId="3fe408b5c12bb05c" providerId="LiveId" clId="{28C7C5AF-56A1-43CB-A681-44D44D65A211}" dt="2025-04-15T21:58:48.885" v="90" actId="20577"/>
          <ac:spMkLst>
            <pc:docMk/>
            <pc:sldMk cId="956755449" sldId="2147309365"/>
            <ac:spMk id="16" creationId="{6B991270-42AC-8A45-3B65-6FE63B7B06E4}"/>
          </ac:spMkLst>
        </pc:spChg>
        <pc:spChg chg="mod">
          <ac:chgData name="Mihai Budiu" userId="3fe408b5c12bb05c" providerId="LiveId" clId="{28C7C5AF-56A1-43CB-A681-44D44D65A211}" dt="2025-04-15T21:58:52.748" v="95" actId="20577"/>
          <ac:spMkLst>
            <pc:docMk/>
            <pc:sldMk cId="956755449" sldId="2147309365"/>
            <ac:spMk id="17" creationId="{8A7B2A87-ADD6-61C9-54B4-A01B24935009}"/>
          </ac:spMkLst>
        </pc:spChg>
        <pc:spChg chg="mod">
          <ac:chgData name="Mihai Budiu" userId="3fe408b5c12bb05c" providerId="LiveId" clId="{28C7C5AF-56A1-43CB-A681-44D44D65A211}" dt="2025-04-15T21:59:01.241" v="105" actId="20577"/>
          <ac:spMkLst>
            <pc:docMk/>
            <pc:sldMk cId="956755449" sldId="2147309365"/>
            <ac:spMk id="18" creationId="{50706A76-7933-0DDA-26DB-12758C25B5AF}"/>
          </ac:spMkLst>
        </pc:spChg>
        <pc:spChg chg="mod">
          <ac:chgData name="Mihai Budiu" userId="3fe408b5c12bb05c" providerId="LiveId" clId="{28C7C5AF-56A1-43CB-A681-44D44D65A211}" dt="2025-04-15T21:59:10.531" v="114" actId="20577"/>
          <ac:spMkLst>
            <pc:docMk/>
            <pc:sldMk cId="956755449" sldId="2147309365"/>
            <ac:spMk id="20" creationId="{979736C5-5C94-09AE-3465-A342031E180E}"/>
          </ac:spMkLst>
        </pc:spChg>
        <pc:spChg chg="mod">
          <ac:chgData name="Mihai Budiu" userId="3fe408b5c12bb05c" providerId="LiveId" clId="{28C7C5AF-56A1-43CB-A681-44D44D65A211}" dt="2025-04-15T21:59:12.176" v="116" actId="20577"/>
          <ac:spMkLst>
            <pc:docMk/>
            <pc:sldMk cId="956755449" sldId="2147309365"/>
            <ac:spMk id="21" creationId="{7CDAD8C7-0EC5-C8A5-5118-53270829A670}"/>
          </ac:spMkLst>
        </pc:spChg>
        <pc:spChg chg="mod">
          <ac:chgData name="Mihai Budiu" userId="3fe408b5c12bb05c" providerId="LiveId" clId="{28C7C5AF-56A1-43CB-A681-44D44D65A211}" dt="2025-04-15T21:59:17.546" v="123" actId="20577"/>
          <ac:spMkLst>
            <pc:docMk/>
            <pc:sldMk cId="956755449" sldId="2147309365"/>
            <ac:spMk id="22" creationId="{FB466CC9-21F6-1AE6-F30E-1E0DB0A3E076}"/>
          </ac:spMkLst>
        </pc:spChg>
        <pc:spChg chg="mod">
          <ac:chgData name="Mihai Budiu" userId="3fe408b5c12bb05c" providerId="LiveId" clId="{28C7C5AF-56A1-43CB-A681-44D44D65A211}" dt="2025-04-15T21:58:49.500" v="91" actId="20577"/>
          <ac:spMkLst>
            <pc:docMk/>
            <pc:sldMk cId="956755449" sldId="2147309365"/>
            <ac:spMk id="23" creationId="{F9A66F96-DD04-5B27-67CE-E23F25DB5F61}"/>
          </ac:spMkLst>
        </pc:spChg>
        <pc:spChg chg="mod">
          <ac:chgData name="Mihai Budiu" userId="3fe408b5c12bb05c" providerId="LiveId" clId="{28C7C5AF-56A1-43CB-A681-44D44D65A211}" dt="2025-04-15T21:58:53.421" v="96" actId="20577"/>
          <ac:spMkLst>
            <pc:docMk/>
            <pc:sldMk cId="956755449" sldId="2147309365"/>
            <ac:spMk id="24" creationId="{FD7A85EF-8C23-D70F-FA9C-A5DA0370B9BF}"/>
          </ac:spMkLst>
        </pc:spChg>
        <pc:spChg chg="mod">
          <ac:chgData name="Mihai Budiu" userId="3fe408b5c12bb05c" providerId="LiveId" clId="{28C7C5AF-56A1-43CB-A681-44D44D65A211}" dt="2025-04-15T21:59:00.471" v="104" actId="20577"/>
          <ac:spMkLst>
            <pc:docMk/>
            <pc:sldMk cId="956755449" sldId="2147309365"/>
            <ac:spMk id="25" creationId="{C8E059B8-9D89-F1A6-2DE7-7493A5EA964A}"/>
          </ac:spMkLst>
        </pc:spChg>
        <pc:spChg chg="mod">
          <ac:chgData name="Mihai Budiu" userId="3fe408b5c12bb05c" providerId="LiveId" clId="{28C7C5AF-56A1-43CB-A681-44D44D65A211}" dt="2025-04-15T21:59:08.860" v="112" actId="20577"/>
          <ac:spMkLst>
            <pc:docMk/>
            <pc:sldMk cId="956755449" sldId="2147309365"/>
            <ac:spMk id="26" creationId="{D9AC31C3-35CB-3897-E86D-F97552C75DFB}"/>
          </ac:spMkLst>
        </pc:spChg>
        <pc:spChg chg="mod">
          <ac:chgData name="Mihai Budiu" userId="3fe408b5c12bb05c" providerId="LiveId" clId="{28C7C5AF-56A1-43CB-A681-44D44D65A211}" dt="2025-04-15T21:59:12.824" v="117" actId="20577"/>
          <ac:spMkLst>
            <pc:docMk/>
            <pc:sldMk cId="956755449" sldId="2147309365"/>
            <ac:spMk id="27" creationId="{CC337D67-BF5F-6FE5-EBC6-23C7E3DDC9C8}"/>
          </ac:spMkLst>
        </pc:spChg>
        <pc:spChg chg="mod">
          <ac:chgData name="Mihai Budiu" userId="3fe408b5c12bb05c" providerId="LiveId" clId="{28C7C5AF-56A1-43CB-A681-44D44D65A211}" dt="2025-04-15T21:59:16.677" v="122" actId="20577"/>
          <ac:spMkLst>
            <pc:docMk/>
            <pc:sldMk cId="956755449" sldId="2147309365"/>
            <ac:spMk id="28" creationId="{735609A4-D473-BACB-C1DE-19191FE946FC}"/>
          </ac:spMkLst>
        </pc:spChg>
        <pc:spChg chg="mod">
          <ac:chgData name="Mihai Budiu" userId="3fe408b5c12bb05c" providerId="LiveId" clId="{28C7C5AF-56A1-43CB-A681-44D44D65A211}" dt="2025-04-15T21:58:50.087" v="92" actId="20577"/>
          <ac:spMkLst>
            <pc:docMk/>
            <pc:sldMk cId="956755449" sldId="2147309365"/>
            <ac:spMk id="29" creationId="{424F9F17-FD84-BE1E-4E54-705AC01180A3}"/>
          </ac:spMkLst>
        </pc:spChg>
        <pc:spChg chg="mod">
          <ac:chgData name="Mihai Budiu" userId="3fe408b5c12bb05c" providerId="LiveId" clId="{28C7C5AF-56A1-43CB-A681-44D44D65A211}" dt="2025-04-15T21:58:54.028" v="97" actId="20577"/>
          <ac:spMkLst>
            <pc:docMk/>
            <pc:sldMk cId="956755449" sldId="2147309365"/>
            <ac:spMk id="30" creationId="{B5DE7ED1-268A-4904-953C-D3F445C506C1}"/>
          </ac:spMkLst>
        </pc:spChg>
        <pc:spChg chg="mod">
          <ac:chgData name="Mihai Budiu" userId="3fe408b5c12bb05c" providerId="LiveId" clId="{28C7C5AF-56A1-43CB-A681-44D44D65A211}" dt="2025-04-15T21:58:59.865" v="103" actId="20577"/>
          <ac:spMkLst>
            <pc:docMk/>
            <pc:sldMk cId="956755449" sldId="2147309365"/>
            <ac:spMk id="31" creationId="{62C6E763-0E78-0390-5BB2-20D8855403B3}"/>
          </ac:spMkLst>
        </pc:spChg>
        <pc:spChg chg="mod">
          <ac:chgData name="Mihai Budiu" userId="3fe408b5c12bb05c" providerId="LiveId" clId="{28C7C5AF-56A1-43CB-A681-44D44D65A211}" dt="2025-04-15T21:59:07.266" v="111" actId="20577"/>
          <ac:spMkLst>
            <pc:docMk/>
            <pc:sldMk cId="956755449" sldId="2147309365"/>
            <ac:spMk id="32" creationId="{77331702-93F1-2533-E2D9-3EEC71AC2A8F}"/>
          </ac:spMkLst>
        </pc:spChg>
        <pc:spChg chg="mod">
          <ac:chgData name="Mihai Budiu" userId="3fe408b5c12bb05c" providerId="LiveId" clId="{28C7C5AF-56A1-43CB-A681-44D44D65A211}" dt="2025-04-15T21:59:13.491" v="118" actId="20577"/>
          <ac:spMkLst>
            <pc:docMk/>
            <pc:sldMk cId="956755449" sldId="2147309365"/>
            <ac:spMk id="33" creationId="{597089C3-BFAA-FC93-6670-ECC3E81068C8}"/>
          </ac:spMkLst>
        </pc:spChg>
        <pc:spChg chg="mod">
          <ac:chgData name="Mihai Budiu" userId="3fe408b5c12bb05c" providerId="LiveId" clId="{28C7C5AF-56A1-43CB-A681-44D44D65A211}" dt="2025-04-15T21:59:15.429" v="121" actId="20577"/>
          <ac:spMkLst>
            <pc:docMk/>
            <pc:sldMk cId="956755449" sldId="2147309365"/>
            <ac:spMk id="34" creationId="{FAD4223E-A1BF-132B-62D4-F284D198B5E6}"/>
          </ac:spMkLst>
        </pc:spChg>
        <pc:spChg chg="mod">
          <ac:chgData name="Mihai Budiu" userId="3fe408b5c12bb05c" providerId="LiveId" clId="{28C7C5AF-56A1-43CB-A681-44D44D65A211}" dt="2025-04-15T21:58:50.668" v="93" actId="20577"/>
          <ac:spMkLst>
            <pc:docMk/>
            <pc:sldMk cId="956755449" sldId="2147309365"/>
            <ac:spMk id="35" creationId="{A2FDA629-0121-428F-30BF-306946357197}"/>
          </ac:spMkLst>
        </pc:spChg>
        <pc:spChg chg="mod">
          <ac:chgData name="Mihai Budiu" userId="3fe408b5c12bb05c" providerId="LiveId" clId="{28C7C5AF-56A1-43CB-A681-44D44D65A211}" dt="2025-04-15T21:58:54.846" v="98" actId="20577"/>
          <ac:spMkLst>
            <pc:docMk/>
            <pc:sldMk cId="956755449" sldId="2147309365"/>
            <ac:spMk id="36" creationId="{807CA82F-B9D0-5ADC-6EF1-499E30C25327}"/>
          </ac:spMkLst>
        </pc:spChg>
        <pc:spChg chg="mod">
          <ac:chgData name="Mihai Budiu" userId="3fe408b5c12bb05c" providerId="LiveId" clId="{28C7C5AF-56A1-43CB-A681-44D44D65A211}" dt="2025-04-15T21:58:58.940" v="102" actId="20577"/>
          <ac:spMkLst>
            <pc:docMk/>
            <pc:sldMk cId="956755449" sldId="2147309365"/>
            <ac:spMk id="37" creationId="{83CAAEE3-5BDE-4096-7901-1F67B35D9B45}"/>
          </ac:spMkLst>
        </pc:spChg>
        <pc:spChg chg="mod">
          <ac:chgData name="Mihai Budiu" userId="3fe408b5c12bb05c" providerId="LiveId" clId="{28C7C5AF-56A1-43CB-A681-44D44D65A211}" dt="2025-04-15T21:59:03.411" v="107" actId="20577"/>
          <ac:spMkLst>
            <pc:docMk/>
            <pc:sldMk cId="956755449" sldId="2147309365"/>
            <ac:spMk id="38" creationId="{8B91EA1A-50B3-64BE-2AF2-F9064CCE8C9C}"/>
          </ac:spMkLst>
        </pc:spChg>
        <pc:spChg chg="mod">
          <ac:chgData name="Mihai Budiu" userId="3fe408b5c12bb05c" providerId="LiveId" clId="{28C7C5AF-56A1-43CB-A681-44D44D65A211}" dt="2025-04-15T21:59:14.088" v="119" actId="20577"/>
          <ac:spMkLst>
            <pc:docMk/>
            <pc:sldMk cId="956755449" sldId="2147309365"/>
            <ac:spMk id="39" creationId="{046B710B-F360-4213-DA21-36BBBAAB57D4}"/>
          </ac:spMkLst>
        </pc:spChg>
        <pc:spChg chg="mod">
          <ac:chgData name="Mihai Budiu" userId="3fe408b5c12bb05c" providerId="LiveId" clId="{28C7C5AF-56A1-43CB-A681-44D44D65A211}" dt="2025-04-15T21:59:14.756" v="120" actId="20577"/>
          <ac:spMkLst>
            <pc:docMk/>
            <pc:sldMk cId="956755449" sldId="2147309365"/>
            <ac:spMk id="40" creationId="{9E30C735-1391-259E-85CA-0D49279366CD}"/>
          </ac:spMkLst>
        </pc:spChg>
        <pc:spChg chg="mod">
          <ac:chgData name="Mihai Budiu" userId="3fe408b5c12bb05c" providerId="LiveId" clId="{28C7C5AF-56A1-43CB-A681-44D44D65A211}" dt="2025-04-15T21:58:27.458" v="79" actId="207"/>
          <ac:spMkLst>
            <pc:docMk/>
            <pc:sldMk cId="956755449" sldId="2147309365"/>
            <ac:spMk id="47" creationId="{9790DFDE-2C5F-623E-D5D8-3AE060672FAD}"/>
          </ac:spMkLst>
        </pc:spChg>
        <pc:spChg chg="mod">
          <ac:chgData name="Mihai Budiu" userId="3fe408b5c12bb05c" providerId="LiveId" clId="{28C7C5AF-56A1-43CB-A681-44D44D65A211}" dt="2025-04-15T21:58:30.194" v="80" actId="20577"/>
          <ac:spMkLst>
            <pc:docMk/>
            <pc:sldMk cId="956755449" sldId="2147309365"/>
            <ac:spMk id="48" creationId="{97D8812F-FE36-87F5-33C4-4E0C8A3ACCC5}"/>
          </ac:spMkLst>
        </pc:spChg>
        <pc:spChg chg="mod">
          <ac:chgData name="Mihai Budiu" userId="3fe408b5c12bb05c" providerId="LiveId" clId="{28C7C5AF-56A1-43CB-A681-44D44D65A211}" dt="2025-04-15T21:58:35.248" v="84" actId="20577"/>
          <ac:spMkLst>
            <pc:docMk/>
            <pc:sldMk cId="956755449" sldId="2147309365"/>
            <ac:spMk id="49" creationId="{6C4678BE-7AB4-4111-AC96-A9CCDCFE14B3}"/>
          </ac:spMkLst>
        </pc:spChg>
        <pc:spChg chg="mod">
          <ac:chgData name="Mihai Budiu" userId="3fe408b5c12bb05c" providerId="LiveId" clId="{28C7C5AF-56A1-43CB-A681-44D44D65A211}" dt="2025-04-15T21:58:37.415" v="85" actId="20577"/>
          <ac:spMkLst>
            <pc:docMk/>
            <pc:sldMk cId="956755449" sldId="2147309365"/>
            <ac:spMk id="50" creationId="{4A40B77F-BB58-417E-6D8C-A675EA01FBAC}"/>
          </ac:spMkLst>
        </pc:spChg>
        <pc:spChg chg="mod">
          <ac:chgData name="Mihai Budiu" userId="3fe408b5c12bb05c" providerId="LiveId" clId="{28C7C5AF-56A1-43CB-A681-44D44D65A211}" dt="2025-04-15T21:58:38.368" v="86" actId="20577"/>
          <ac:spMkLst>
            <pc:docMk/>
            <pc:sldMk cId="956755449" sldId="2147309365"/>
            <ac:spMk id="51" creationId="{1DE63226-8BDF-A23F-7F63-42891831EA9D}"/>
          </ac:spMkLst>
        </pc:spChg>
        <pc:spChg chg="mod">
          <ac:chgData name="Mihai Budiu" userId="3fe408b5c12bb05c" providerId="LiveId" clId="{28C7C5AF-56A1-43CB-A681-44D44D65A211}" dt="2025-04-15T21:58:39.894" v="87" actId="20577"/>
          <ac:spMkLst>
            <pc:docMk/>
            <pc:sldMk cId="956755449" sldId="2147309365"/>
            <ac:spMk id="52" creationId="{A72D3A7B-B96F-E7B4-56DA-FC6BD24F8016}"/>
          </ac:spMkLst>
        </pc:spChg>
        <pc:spChg chg="mod">
          <ac:chgData name="Mihai Budiu" userId="3fe408b5c12bb05c" providerId="LiveId" clId="{28C7C5AF-56A1-43CB-A681-44D44D65A211}" dt="2025-04-15T21:56:17.799" v="58" actId="207"/>
          <ac:spMkLst>
            <pc:docMk/>
            <pc:sldMk cId="956755449" sldId="2147309365"/>
            <ac:spMk id="53" creationId="{829DC73F-92A3-B0DF-63A3-351C17E3BEB9}"/>
          </ac:spMkLst>
        </pc:spChg>
        <pc:spChg chg="mod">
          <ac:chgData name="Mihai Budiu" userId="3fe408b5c12bb05c" providerId="LiveId" clId="{28C7C5AF-56A1-43CB-A681-44D44D65A211}" dt="2025-04-15T21:56:17.799" v="58" actId="207"/>
          <ac:spMkLst>
            <pc:docMk/>
            <pc:sldMk cId="956755449" sldId="2147309365"/>
            <ac:spMk id="54" creationId="{81FC5B9A-04DC-D132-BA15-84220F00DC53}"/>
          </ac:spMkLst>
        </pc:spChg>
        <pc:spChg chg="mod">
          <ac:chgData name="Mihai Budiu" userId="3fe408b5c12bb05c" providerId="LiveId" clId="{28C7C5AF-56A1-43CB-A681-44D44D65A211}" dt="2025-04-15T21:56:17.799" v="58" actId="207"/>
          <ac:spMkLst>
            <pc:docMk/>
            <pc:sldMk cId="956755449" sldId="2147309365"/>
            <ac:spMk id="55" creationId="{B0377265-C2E5-B04C-E246-0B1F6620D6E8}"/>
          </ac:spMkLst>
        </pc:spChg>
        <pc:spChg chg="mod">
          <ac:chgData name="Mihai Budiu" userId="3fe408b5c12bb05c" providerId="LiveId" clId="{28C7C5AF-56A1-43CB-A681-44D44D65A211}" dt="2025-04-15T21:56:17.799" v="58" actId="207"/>
          <ac:spMkLst>
            <pc:docMk/>
            <pc:sldMk cId="956755449" sldId="2147309365"/>
            <ac:spMk id="56" creationId="{2FC8CD3D-9CFA-CBDB-243A-8C3C1ADC3C36}"/>
          </ac:spMkLst>
        </pc:spChg>
        <pc:spChg chg="mod">
          <ac:chgData name="Mihai Budiu" userId="3fe408b5c12bb05c" providerId="LiveId" clId="{28C7C5AF-56A1-43CB-A681-44D44D65A211}" dt="2025-04-15T21:56:21.747" v="59" actId="207"/>
          <ac:spMkLst>
            <pc:docMk/>
            <pc:sldMk cId="956755449" sldId="2147309365"/>
            <ac:spMk id="58" creationId="{47991EA7-659D-ADF9-D0A9-90588A384912}"/>
          </ac:spMkLst>
        </pc:spChg>
        <pc:spChg chg="mod">
          <ac:chgData name="Mihai Budiu" userId="3fe408b5c12bb05c" providerId="LiveId" clId="{28C7C5AF-56A1-43CB-A681-44D44D65A211}" dt="2025-04-15T21:56:21.747" v="59" actId="207"/>
          <ac:spMkLst>
            <pc:docMk/>
            <pc:sldMk cId="956755449" sldId="2147309365"/>
            <ac:spMk id="59" creationId="{B3A3274C-4A5B-47BB-D2B5-D68BD66E70F8}"/>
          </ac:spMkLst>
        </pc:spChg>
        <pc:spChg chg="mod">
          <ac:chgData name="Mihai Budiu" userId="3fe408b5c12bb05c" providerId="LiveId" clId="{28C7C5AF-56A1-43CB-A681-44D44D65A211}" dt="2025-04-15T21:56:21.747" v="59" actId="207"/>
          <ac:spMkLst>
            <pc:docMk/>
            <pc:sldMk cId="956755449" sldId="2147309365"/>
            <ac:spMk id="60" creationId="{DF7FC30E-ABAA-4A5A-FDDC-DE9155233FAB}"/>
          </ac:spMkLst>
        </pc:spChg>
        <pc:spChg chg="mod">
          <ac:chgData name="Mihai Budiu" userId="3fe408b5c12bb05c" providerId="LiveId" clId="{28C7C5AF-56A1-43CB-A681-44D44D65A211}" dt="2025-04-15T21:56:21.747" v="59" actId="207"/>
          <ac:spMkLst>
            <pc:docMk/>
            <pc:sldMk cId="956755449" sldId="2147309365"/>
            <ac:spMk id="61" creationId="{09F0CADF-A6EC-661F-AE28-ECFDAA75284A}"/>
          </ac:spMkLst>
        </pc:spChg>
        <pc:picChg chg="mod">
          <ac:chgData name="Mihai Budiu" userId="3fe408b5c12bb05c" providerId="LiveId" clId="{28C7C5AF-56A1-43CB-A681-44D44D65A211}" dt="2025-04-17T22:03:21.249" v="1777" actId="1076"/>
          <ac:picMkLst>
            <pc:docMk/>
            <pc:sldMk cId="956755449" sldId="2147309365"/>
            <ac:picMk id="9" creationId="{761F7D57-C780-4AD2-1DFF-002F8CA0BC3D}"/>
          </ac:picMkLst>
        </pc:picChg>
      </pc:sldChg>
      <pc:sldChg chg="addSp delSp modSp add mod modClrScheme chgLayout">
        <pc:chgData name="Mihai Budiu" userId="3fe408b5c12bb05c" providerId="LiveId" clId="{28C7C5AF-56A1-43CB-A681-44D44D65A211}" dt="2025-04-15T22:10:46.092" v="303" actId="20577"/>
        <pc:sldMkLst>
          <pc:docMk/>
          <pc:sldMk cId="3880282405" sldId="2147309366"/>
        </pc:sldMkLst>
        <pc:spChg chg="mod ord">
          <ac:chgData name="Mihai Budiu" userId="3fe408b5c12bb05c" providerId="LiveId" clId="{28C7C5AF-56A1-43CB-A681-44D44D65A211}" dt="2025-04-15T22:08:47.335" v="237" actId="700"/>
          <ac:spMkLst>
            <pc:docMk/>
            <pc:sldMk cId="3880282405" sldId="2147309366"/>
            <ac:spMk id="2" creationId="{6270BD36-D19B-B831-AB8E-2E91A46D8FF2}"/>
          </ac:spMkLst>
        </pc:spChg>
        <pc:spChg chg="mod ord">
          <ac:chgData name="Mihai Budiu" userId="3fe408b5c12bb05c" providerId="LiveId" clId="{28C7C5AF-56A1-43CB-A681-44D44D65A211}" dt="2025-04-15T22:08:47.335" v="237" actId="700"/>
          <ac:spMkLst>
            <pc:docMk/>
            <pc:sldMk cId="3880282405" sldId="2147309366"/>
            <ac:spMk id="4" creationId="{2D919E98-8B4D-1B7C-E794-7F06D701366C}"/>
          </ac:spMkLst>
        </pc:spChg>
        <pc:spChg chg="add mod">
          <ac:chgData name="Mihai Budiu" userId="3fe408b5c12bb05c" providerId="LiveId" clId="{28C7C5AF-56A1-43CB-A681-44D44D65A211}" dt="2025-04-15T22:10:46.092" v="303" actId="20577"/>
          <ac:spMkLst>
            <pc:docMk/>
            <pc:sldMk cId="3880282405" sldId="2147309366"/>
            <ac:spMk id="9" creationId="{E26D1C0B-AF10-8B0E-B73D-F46A66FF16C2}"/>
          </ac:spMkLst>
        </pc:spChg>
        <pc:picChg chg="add mod ord">
          <ac:chgData name="Mihai Budiu" userId="3fe408b5c12bb05c" providerId="LiveId" clId="{28C7C5AF-56A1-43CB-A681-44D44D65A211}" dt="2025-04-15T22:09:33.194" v="251" actId="1076"/>
          <ac:picMkLst>
            <pc:docMk/>
            <pc:sldMk cId="3880282405" sldId="2147309366"/>
            <ac:picMk id="7" creationId="{ADB1E5F6-DF81-A757-C112-E39402CE3940}"/>
          </ac:picMkLst>
        </pc:picChg>
      </pc:sldChg>
      <pc:sldChg chg="addSp delSp modSp new mod">
        <pc:chgData name="Mihai Budiu" userId="3fe408b5c12bb05c" providerId="LiveId" clId="{28C7C5AF-56A1-43CB-A681-44D44D65A211}" dt="2025-04-17T22:05:50.568" v="1812" actId="1076"/>
        <pc:sldMkLst>
          <pc:docMk/>
          <pc:sldMk cId="3218638596" sldId="2147309367"/>
        </pc:sldMkLst>
        <pc:spChg chg="mod">
          <ac:chgData name="Mihai Budiu" userId="3fe408b5c12bb05c" providerId="LiveId" clId="{28C7C5AF-56A1-43CB-A681-44D44D65A211}" dt="2025-04-17T17:55:06.302" v="1243"/>
          <ac:spMkLst>
            <pc:docMk/>
            <pc:sldMk cId="3218638596" sldId="2147309367"/>
            <ac:spMk id="2" creationId="{91ED3434-8815-F565-1A1B-671F17CCA2FB}"/>
          </ac:spMkLst>
        </pc:spChg>
        <pc:spChg chg="mod">
          <ac:chgData name="Mihai Budiu" userId="3fe408b5c12bb05c" providerId="LiveId" clId="{28C7C5AF-56A1-43CB-A681-44D44D65A211}" dt="2025-04-17T17:59:11.503" v="1320" actId="1076"/>
          <ac:spMkLst>
            <pc:docMk/>
            <pc:sldMk cId="3218638596" sldId="2147309367"/>
            <ac:spMk id="3" creationId="{7D359DF6-DFAD-292E-5DC6-57EB7374D6FD}"/>
          </ac:spMkLst>
        </pc:spChg>
        <pc:picChg chg="add mod ord">
          <ac:chgData name="Mihai Budiu" userId="3fe408b5c12bb05c" providerId="LiveId" clId="{28C7C5AF-56A1-43CB-A681-44D44D65A211}" dt="2025-04-17T22:05:50.568" v="1812" actId="1076"/>
          <ac:picMkLst>
            <pc:docMk/>
            <pc:sldMk cId="3218638596" sldId="2147309367"/>
            <ac:picMk id="6" creationId="{E2C7D956-8351-414D-B502-6DB08E30F904}"/>
          </ac:picMkLst>
        </pc:picChg>
      </pc:sldChg>
      <pc:sldChg chg="modSp add mod ord">
        <pc:chgData name="Mihai Budiu" userId="3fe408b5c12bb05c" providerId="LiveId" clId="{28C7C5AF-56A1-43CB-A681-44D44D65A211}" dt="2025-04-17T17:50:07.687" v="1203" actId="20577"/>
        <pc:sldMkLst>
          <pc:docMk/>
          <pc:sldMk cId="3063214523" sldId="2147309368"/>
        </pc:sldMkLst>
        <pc:spChg chg="mod">
          <ac:chgData name="Mihai Budiu" userId="3fe408b5c12bb05c" providerId="LiveId" clId="{28C7C5AF-56A1-43CB-A681-44D44D65A211}" dt="2025-04-17T17:50:07.687" v="1203" actId="20577"/>
          <ac:spMkLst>
            <pc:docMk/>
            <pc:sldMk cId="3063214523" sldId="2147309368"/>
            <ac:spMk id="3" creationId="{667EB904-0E73-AEED-0995-ADA1E70F92D2}"/>
          </ac:spMkLst>
        </pc:spChg>
      </pc:sldChg>
      <pc:sldChg chg="delSp modSp add mod">
        <pc:chgData name="Mihai Budiu" userId="3fe408b5c12bb05c" providerId="LiveId" clId="{28C7C5AF-56A1-43CB-A681-44D44D65A211}" dt="2025-04-17T21:31:53.756" v="1411" actId="20577"/>
        <pc:sldMkLst>
          <pc:docMk/>
          <pc:sldMk cId="41066434" sldId="2147309369"/>
        </pc:sldMkLst>
        <pc:spChg chg="mod">
          <ac:chgData name="Mihai Budiu" userId="3fe408b5c12bb05c" providerId="LiveId" clId="{28C7C5AF-56A1-43CB-A681-44D44D65A211}" dt="2025-04-17T17:59:50.891" v="1324" actId="14100"/>
          <ac:spMkLst>
            <pc:docMk/>
            <pc:sldMk cId="41066434" sldId="2147309369"/>
            <ac:spMk id="2" creationId="{C7B243BB-B27B-F711-1939-0C7124188B8B}"/>
          </ac:spMkLst>
        </pc:spChg>
        <pc:spChg chg="mod">
          <ac:chgData name="Mihai Budiu" userId="3fe408b5c12bb05c" providerId="LiveId" clId="{28C7C5AF-56A1-43CB-A681-44D44D65A211}" dt="2025-04-17T21:31:53.756" v="1411" actId="20577"/>
          <ac:spMkLst>
            <pc:docMk/>
            <pc:sldMk cId="41066434" sldId="2147309369"/>
            <ac:spMk id="3" creationId="{E0571DDE-B97C-7AE5-70D6-FBCB2201EDC8}"/>
          </ac:spMkLst>
        </pc:spChg>
        <pc:picChg chg="mod ord">
          <ac:chgData name="Mihai Budiu" userId="3fe408b5c12bb05c" providerId="LiveId" clId="{28C7C5AF-56A1-43CB-A681-44D44D65A211}" dt="2025-04-17T18:00:09.666" v="1332" actId="1076"/>
          <ac:picMkLst>
            <pc:docMk/>
            <pc:sldMk cId="41066434" sldId="2147309369"/>
            <ac:picMk id="8" creationId="{968703DE-9F44-FBCD-BE90-B3C8AACD4BE4}"/>
          </ac:picMkLst>
        </pc:picChg>
      </pc:sldChg>
      <pc:sldChg chg="addSp delSp modSp new mod">
        <pc:chgData name="Mihai Budiu" userId="3fe408b5c12bb05c" providerId="LiveId" clId="{28C7C5AF-56A1-43CB-A681-44D44D65A211}" dt="2025-04-18T17:48:13.032" v="1836" actId="1076"/>
        <pc:sldMkLst>
          <pc:docMk/>
          <pc:sldMk cId="4241314137" sldId="2147309370"/>
        </pc:sldMkLst>
        <pc:spChg chg="mod">
          <ac:chgData name="Mihai Budiu" userId="3fe408b5c12bb05c" providerId="LiveId" clId="{28C7C5AF-56A1-43CB-A681-44D44D65A211}" dt="2025-04-17T21:54:13.425" v="1616" actId="6549"/>
          <ac:spMkLst>
            <pc:docMk/>
            <pc:sldMk cId="4241314137" sldId="2147309370"/>
            <ac:spMk id="2" creationId="{20A25FC9-1387-263B-D485-7A8754164B5C}"/>
          </ac:spMkLst>
        </pc:spChg>
        <pc:spChg chg="mod">
          <ac:chgData name="Mihai Budiu" userId="3fe408b5c12bb05c" providerId="LiveId" clId="{28C7C5AF-56A1-43CB-A681-44D44D65A211}" dt="2025-04-17T21:54:48.526" v="1655" actId="207"/>
          <ac:spMkLst>
            <pc:docMk/>
            <pc:sldMk cId="4241314137" sldId="2147309370"/>
            <ac:spMk id="3" creationId="{C5A9E923-9AA2-11B8-D2DF-7C14AE4E9449}"/>
          </ac:spMkLst>
        </pc:spChg>
        <pc:picChg chg="add mod ord modCrop">
          <ac:chgData name="Mihai Budiu" userId="3fe408b5c12bb05c" providerId="LiveId" clId="{28C7C5AF-56A1-43CB-A681-44D44D65A211}" dt="2025-04-18T17:48:13.032" v="1836" actId="1076"/>
          <ac:picMkLst>
            <pc:docMk/>
            <pc:sldMk cId="4241314137" sldId="2147309370"/>
            <ac:picMk id="7" creationId="{0122E534-9E72-0023-7D51-C50623F8E1B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5/5/2025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9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558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3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12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F9DE-BFB2-4685-89CC-6FB073BEC244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41E50-ED38-495B-91F5-65E980816D39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F9554-4B4E-4E50-98F9-DFBCF1DDB8B0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996BA-5B5D-479A-A214-EADE0AA346CA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6BB03-CC59-4C7F-8EA2-2BA6938DA097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406C7-7205-4779-A975-6895B2E94E2C}" type="datetime1">
              <a:rPr lang="en-US" smtClean="0"/>
              <a:t>5/5/2025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79CC-5107-46D5-932E-276AE8A4352E}" type="datetime1">
              <a:rPr lang="en-US" smtClean="0"/>
              <a:t>5/5/2025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59D8D-F9A0-49C8-B576-F8BE1B180D33}" type="datetime1">
              <a:rPr lang="en-US" smtClean="0"/>
              <a:t>5/5/2025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81B4F-CAFC-41F9-B7A1-772FE95771A1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2382C5-7F95-4B76-9E24-06548DFF3356}" type="datetime1">
              <a:rPr lang="en-US" smtClean="0"/>
              <a:t>5/5/2025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34C74E-F9D2-463A-B08A-BE54D0A58926}" type="datetime1">
              <a:rPr lang="en-US" smtClean="0"/>
              <a:t>5/5/2025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searchoutreach.org/articles/group-support-psychotherapy-depression-treatment-uganda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lank-cd.jpg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0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48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52.png"/><Relationship Id="rId5" Type="http://schemas.openxmlformats.org/officeDocument/2006/relationships/image" Target="../media/image460.png"/><Relationship Id="rId10" Type="http://schemas.openxmlformats.org/officeDocument/2006/relationships/image" Target="../media/image512.png"/><Relationship Id="rId4" Type="http://schemas.openxmlformats.org/officeDocument/2006/relationships/image" Target="../media/image51.png"/><Relationship Id="rId9" Type="http://schemas.openxmlformats.org/officeDocument/2006/relationships/image" Target="../media/image50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80.png"/><Relationship Id="rId7" Type="http://schemas.openxmlformats.org/officeDocument/2006/relationships/image" Target="../media/image430.png"/><Relationship Id="rId12" Type="http://schemas.openxmlformats.org/officeDocument/2006/relationships/image" Target="../media/image4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11" Type="http://schemas.openxmlformats.org/officeDocument/2006/relationships/image" Target="../media/image471.png"/><Relationship Id="rId5" Type="http://schemas.openxmlformats.org/officeDocument/2006/relationships/image" Target="../media/image53.gif"/><Relationship Id="rId10" Type="http://schemas.openxmlformats.org/officeDocument/2006/relationships/image" Target="../media/image461.png"/><Relationship Id="rId4" Type="http://schemas.openxmlformats.org/officeDocument/2006/relationships/image" Target="../media/image52.jpg"/><Relationship Id="rId9" Type="http://schemas.openxmlformats.org/officeDocument/2006/relationships/image" Target="../media/image45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1.png"/><Relationship Id="rId7" Type="http://schemas.openxmlformats.org/officeDocument/2006/relationships/image" Target="../media/image54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1.png"/><Relationship Id="rId10" Type="http://schemas.openxmlformats.org/officeDocument/2006/relationships/image" Target="../media/image54.jpg"/><Relationship Id="rId4" Type="http://schemas.openxmlformats.org/officeDocument/2006/relationships/image" Target="../media/image51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90.png"/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1.png"/><Relationship Id="rId5" Type="http://schemas.openxmlformats.org/officeDocument/2006/relationships/image" Target="../media/image571.png"/><Relationship Id="rId10" Type="http://schemas.openxmlformats.org/officeDocument/2006/relationships/image" Target="../media/image62.png"/><Relationship Id="rId4" Type="http://schemas.openxmlformats.org/officeDocument/2006/relationships/image" Target="../media/image300.png"/><Relationship Id="rId9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1.png"/><Relationship Id="rId5" Type="http://schemas.openxmlformats.org/officeDocument/2006/relationships/image" Target="../media/image66.png"/><Relationship Id="rId10" Type="http://schemas.openxmlformats.org/officeDocument/2006/relationships/image" Target="../media/image70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0.png"/><Relationship Id="rId5" Type="http://schemas.openxmlformats.org/officeDocument/2006/relationships/image" Target="../media/image77.png"/><Relationship Id="rId10" Type="http://schemas.openxmlformats.org/officeDocument/2006/relationships/image" Target="../media/image820.png"/><Relationship Id="rId4" Type="http://schemas.openxmlformats.org/officeDocument/2006/relationships/image" Target="../media/image76.png"/><Relationship Id="rId9" Type="http://schemas.openxmlformats.org/officeDocument/2006/relationships/image" Target="../media/image8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1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0.png"/><Relationship Id="rId12" Type="http://schemas.openxmlformats.org/officeDocument/2006/relationships/image" Target="../media/image57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0.png"/><Relationship Id="rId5" Type="http://schemas.openxmlformats.org/officeDocument/2006/relationships/image" Target="../media/image11.svg"/><Relationship Id="rId10" Type="http://schemas.openxmlformats.org/officeDocument/2006/relationships/image" Target="../media/image550.png"/><Relationship Id="rId4" Type="http://schemas.openxmlformats.org/officeDocument/2006/relationships/image" Target="../media/image10.png"/><Relationship Id="rId9" Type="http://schemas.openxmlformats.org/officeDocument/2006/relationships/image" Target="../media/image5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haibudiu.github.io/work/cv.html#budiu-sigmod24" TargetMode="External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hyperlink" Target="github.com/feldera/felder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3.png"/><Relationship Id="rId18" Type="http://schemas.openxmlformats.org/officeDocument/2006/relationships/image" Target="../media/image107.png"/><Relationship Id="rId26" Type="http://schemas.openxmlformats.org/officeDocument/2006/relationships/image" Target="../media/image1140.png"/><Relationship Id="rId3" Type="http://schemas.openxmlformats.org/officeDocument/2006/relationships/image" Target="../media/image980.png"/><Relationship Id="rId21" Type="http://schemas.openxmlformats.org/officeDocument/2006/relationships/image" Target="../media/image109.png"/><Relationship Id="rId7" Type="http://schemas.openxmlformats.org/officeDocument/2006/relationships/image" Target="../media/image100.png"/><Relationship Id="rId12" Type="http://schemas.openxmlformats.org/officeDocument/2006/relationships/image" Target="../media/image79.png"/><Relationship Id="rId17" Type="http://schemas.openxmlformats.org/officeDocument/2006/relationships/image" Target="../media/image88.png"/><Relationship Id="rId25" Type="http://schemas.openxmlformats.org/officeDocument/2006/relationships/image" Target="../media/image1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6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78.png"/><Relationship Id="rId24" Type="http://schemas.openxmlformats.org/officeDocument/2006/relationships/image" Target="../media/image112.png"/><Relationship Id="rId5" Type="http://schemas.openxmlformats.org/officeDocument/2006/relationships/image" Target="../media/image990.png"/><Relationship Id="rId15" Type="http://schemas.openxmlformats.org/officeDocument/2006/relationships/image" Target="../media/image105.png"/><Relationship Id="rId23" Type="http://schemas.openxmlformats.org/officeDocument/2006/relationships/image" Target="../media/image111.png"/><Relationship Id="rId10" Type="http://schemas.openxmlformats.org/officeDocument/2006/relationships/image" Target="../media/image77.png"/><Relationship Id="rId19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102.png"/><Relationship Id="rId14" Type="http://schemas.openxmlformats.org/officeDocument/2006/relationships/image" Target="../media/image104.png"/><Relationship Id="rId22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3.png"/><Relationship Id="rId18" Type="http://schemas.openxmlformats.org/officeDocument/2006/relationships/image" Target="../media/image122.png"/><Relationship Id="rId3" Type="http://schemas.openxmlformats.org/officeDocument/2006/relationships/image" Target="../media/image990.png"/><Relationship Id="rId21" Type="http://schemas.openxmlformats.org/officeDocument/2006/relationships/image" Target="../media/image124.png"/><Relationship Id="rId7" Type="http://schemas.openxmlformats.org/officeDocument/2006/relationships/image" Target="../media/image110.png"/><Relationship Id="rId12" Type="http://schemas.openxmlformats.org/officeDocument/2006/relationships/image" Target="../media/image112.png"/><Relationship Id="rId17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120.png"/><Relationship Id="rId20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18.png"/><Relationship Id="rId5" Type="http://schemas.openxmlformats.org/officeDocument/2006/relationships/image" Target="../media/image115.png"/><Relationship Id="rId15" Type="http://schemas.openxmlformats.org/officeDocument/2006/relationships/image" Target="../media/image119.png"/><Relationship Id="rId10" Type="http://schemas.openxmlformats.org/officeDocument/2006/relationships/image" Target="../media/image117.png"/><Relationship Id="rId19" Type="http://schemas.openxmlformats.org/officeDocument/2006/relationships/image" Target="../media/image123.png"/><Relationship Id="rId4" Type="http://schemas.openxmlformats.org/officeDocument/2006/relationships/image" Target="../media/image86.png"/><Relationship Id="rId9" Type="http://schemas.openxmlformats.org/officeDocument/2006/relationships/image" Target="../media/image116.png"/><Relationship Id="rId14" Type="http://schemas.openxmlformats.org/officeDocument/2006/relationships/image" Target="../media/image1140.png"/><Relationship Id="rId22" Type="http://schemas.openxmlformats.org/officeDocument/2006/relationships/image" Target="../media/image12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png"/><Relationship Id="rId5" Type="http://schemas.openxmlformats.org/officeDocument/2006/relationships/image" Target="../media/image17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12" Type="http://schemas.openxmlformats.org/officeDocument/2006/relationships/image" Target="../media/image13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300.png"/><Relationship Id="rId5" Type="http://schemas.openxmlformats.org/officeDocument/2006/relationships/image" Target="../media/image117.png"/><Relationship Id="rId10" Type="http://schemas.openxmlformats.org/officeDocument/2006/relationships/image" Target="../media/image102.png"/><Relationship Id="rId4" Type="http://schemas.openxmlformats.org/officeDocument/2006/relationships/image" Target="../media/image116.png"/><Relationship Id="rId9" Type="http://schemas.openxmlformats.org/officeDocument/2006/relationships/image" Target="../media/image12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98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99.png"/><Relationship Id="rId9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1.png"/><Relationship Id="rId7" Type="http://schemas.openxmlformats.org/officeDocument/2006/relationships/image" Target="../media/image141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1.png"/><Relationship Id="rId4" Type="http://schemas.openxmlformats.org/officeDocument/2006/relationships/image" Target="../media/image13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viantart.com/barrymieny/art/Layered-Database-Source-Documents-348798124" TargetMode="External"/><Relationship Id="rId5" Type="http://schemas.openxmlformats.org/officeDocument/2006/relationships/image" Target="../media/image1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9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png"/><Relationship Id="rId4" Type="http://schemas.openxmlformats.org/officeDocument/2006/relationships/image" Target="../media/image1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xls.feldera.io/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1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search?wallpaper=Refusal&amp;sort=relevance" TargetMode="External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github.com/tchajed/database-stream-processing-theory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hyperlink" Target="feldera.co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hyperlink" Target="github.com/feldera/feldera" TargetMode="External"/><Relationship Id="rId7" Type="http://schemas.openxmlformats.org/officeDocument/2006/relationships/image" Target="../media/image162.png"/><Relationship Id="rId2" Type="http://schemas.openxmlformats.org/officeDocument/2006/relationships/hyperlink" Target="try.feldera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hyperlink" Target="http://www.feldera.com/community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.png"/><Relationship Id="rId5" Type="http://schemas.openxmlformats.org/officeDocument/2006/relationships/image" Target="../media/image1010.png"/><Relationship Id="rId15" Type="http://schemas.openxmlformats.org/officeDocument/2006/relationships/image" Target="../media/image20.png"/><Relationship Id="rId10" Type="http://schemas.openxmlformats.org/officeDocument/2006/relationships/image" Target="../media/image11.svg"/><Relationship Id="rId4" Type="http://schemas.openxmlformats.org/officeDocument/2006/relationships/image" Target="../media/image910.png"/><Relationship Id="rId9" Type="http://schemas.openxmlformats.org/officeDocument/2006/relationships/image" Target="../media/image10.png"/><Relationship Id="rId1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eldera.com/use_cases/otel/intro" TargetMode="External"/><Relationship Id="rId3" Type="http://schemas.openxmlformats.org/officeDocument/2006/relationships/hyperlink" Target="https://docs.feldera.com/use_cases/batch/intro" TargetMode="External"/><Relationship Id="rId7" Type="http://schemas.openxmlformats.org/officeDocument/2006/relationships/hyperlink" Target="https://docs.feldera.com/tutorials/time-series" TargetMode="External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feldera.com/use_cases/fraud_detection/" TargetMode="External"/><Relationship Id="rId5" Type="http://schemas.openxmlformats.org/officeDocument/2006/relationships/hyperlink" Target="https://docs.feldera.com/use_cases/fine_grained_authorization/intro" TargetMode="External"/><Relationship Id="rId4" Type="http://schemas.openxmlformats.org/officeDocument/2006/relationships/hyperlink" Target="https://docs.feldera.com/use_cases/real_time_apps/part1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9.sv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181.svg"/><Relationship Id="rId10" Type="http://schemas.openxmlformats.org/officeDocument/2006/relationships/image" Target="../media/image3.png"/><Relationship Id="rId4" Type="http://schemas.openxmlformats.org/officeDocument/2006/relationships/image" Target="../media/image180.png"/><Relationship Id="rId9" Type="http://schemas.openxmlformats.org/officeDocument/2006/relationships/image" Target="../media/image183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78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10.png"/><Relationship Id="rId18" Type="http://schemas.openxmlformats.org/officeDocument/2006/relationships/image" Target="../media/image29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0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26.png"/><Relationship Id="rId5" Type="http://schemas.openxmlformats.org/officeDocument/2006/relationships/image" Target="../media/image10.png"/><Relationship Id="rId15" Type="http://schemas.openxmlformats.org/officeDocument/2006/relationships/image" Target="../media/image1210.png"/><Relationship Id="rId23" Type="http://schemas.openxmlformats.org/officeDocument/2006/relationships/image" Target="../media/image210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.png"/><Relationship Id="rId14" Type="http://schemas.openxmlformats.org/officeDocument/2006/relationships/image" Target="../media/image1110.png"/><Relationship Id="rId22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9.png"/><Relationship Id="rId4" Type="http://schemas.openxmlformats.org/officeDocument/2006/relationships/image" Target="../media/image20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7.png"/><Relationship Id="rId4" Type="http://schemas.openxmlformats.org/officeDocument/2006/relationships/image" Target="../media/image26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DBSP: </a:t>
            </a: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Incremental Computation on Streams and Its Applications  to Databases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7135" y="4359931"/>
            <a:ext cx="9144000" cy="1864053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Mihai Budiu –                  .</a:t>
            </a:r>
          </a:p>
          <a:p>
            <a:r>
              <a:rPr lang="en-US" sz="3200" dirty="0"/>
              <a:t>May 12, 2026</a:t>
            </a:r>
          </a:p>
          <a:p>
            <a:r>
              <a:rPr lang="en-US" sz="3200" dirty="0"/>
              <a:t>Carnegie Mellon University</a:t>
            </a:r>
          </a:p>
          <a:p>
            <a:r>
              <a:rPr lang="en-US" b="1" dirty="0"/>
              <a:t>SQL or Death? DB Seminar Series</a:t>
            </a:r>
          </a:p>
          <a:p>
            <a:endParaRPr lang="en-US" sz="3200" dirty="0"/>
          </a:p>
        </p:txBody>
      </p:sp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31D17F2-A725-1E10-F12F-B6C0FEF96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1A980427-447F-2556-FC14-ABDB87CE54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7" name="Picture 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4C38D6F-905C-D210-EB05-0176A96529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885" y="4024519"/>
            <a:ext cx="1528642" cy="67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                                     </a:t>
                </a:r>
              </a:p>
              <a:p>
                <a:endParaRPr lang="en-US" dirty="0"/>
              </a:p>
              <a:p>
                <a:r>
                  <a:rPr lang="en-US" b="0" i="1" dirty="0">
                    <a:latin typeface="Cambria Math" panose="02040503050406030204" pitchFamily="18" charset="0"/>
                  </a:rPr>
                  <a:t>s</a:t>
                </a:r>
                <a:r>
                  <a:rPr lang="en-US" b="0" dirty="0">
                    <a:latin typeface="Cambria Math" panose="02040503050406030204" pitchFamily="18" charset="0"/>
                  </a:rPr>
                  <a:t>[0] = 1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Formally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require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−, 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dirty="0"/>
                  <a:t>(a commutative group)</a:t>
                </a:r>
                <a:endParaRPr lang="en-US" b="0" dirty="0"/>
              </a:p>
            </p:txBody>
          </p:sp>
        </mc:Choice>
        <mc:Fallback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1282739" y="3122243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>
            <a:cxnSpLocks/>
          </p:cNvCxnSpPr>
          <p:nvPr/>
        </p:nvCxnSpPr>
        <p:spPr>
          <a:xfrm flipH="1">
            <a:off x="1337938" y="3680634"/>
            <a:ext cx="309311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3218381" y="3588222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548DF-9E14-34AD-99B9-60EB93D95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+, −, 0)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is a commutative group</a:t>
                </a:r>
                <a:endParaRPr lang="en-US" dirty="0"/>
              </a:p>
              <a:p>
                <a:r>
                  <a:rPr lang="en-US" dirty="0"/>
                  <a:t>A group has 3 operations:</a:t>
                </a:r>
              </a:p>
              <a:p>
                <a:pPr lvl="1"/>
                <a:r>
                  <a:rPr lang="en-US" dirty="0"/>
                  <a:t>an associative addition operation: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a neutral element for addition 0</a:t>
                </a:r>
              </a:p>
              <a:p>
                <a:pPr lvl="1"/>
                <a:r>
                  <a:rPr lang="en-US" dirty="0"/>
                  <a:t>and an inverse for each element (negation):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9BDC1D-0D66-D66A-FD17-DAE54DD855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67049"/>
                <a:ext cx="10515600" cy="3109913"/>
              </a:xfrm>
              <a:blipFill>
                <a:blip r:embed="rId2"/>
                <a:stretch>
                  <a:fillRect l="-1043" t="-3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2123-00F6-4333-25EF-60191396F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group of people sitting on the grass&#10;&#10;Description automatically generated with medium confidence">
            <a:extLst>
              <a:ext uri="{FF2B5EF4-FFF2-40B4-BE49-F238E27FC236}">
                <a16:creationId xmlns:a16="http://schemas.microsoft.com/office/drawing/2014/main" id="{7F01C210-5E27-98F2-4F86-8F85DDF6F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386205" y="0"/>
            <a:ext cx="4805795" cy="270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22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BDDE-EA4D-4529-8D59-A22E697F0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543"/>
            <a:ext cx="10515600" cy="1028071"/>
          </a:xfrm>
        </p:spPr>
        <p:txBody>
          <a:bodyPr/>
          <a:lstStyle/>
          <a:p>
            <a:r>
              <a:rPr lang="en-US" dirty="0"/>
              <a:t>Analog and digital signals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1DFCDBFF-4969-429A-B1E6-BCC725C585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61"/>
          <a:stretch/>
        </p:blipFill>
        <p:spPr>
          <a:xfrm>
            <a:off x="0" y="1069923"/>
            <a:ext cx="7148946" cy="267542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E562D39-BCAE-4210-B7EB-31C7D281D3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/>
          <a:stretch/>
        </p:blipFill>
        <p:spPr>
          <a:xfrm>
            <a:off x="4996873" y="4011164"/>
            <a:ext cx="7148946" cy="2846836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4CC641B-046D-4AC4-9967-E4A67C6097D6}"/>
              </a:ext>
            </a:extLst>
          </p:cNvPr>
          <p:cNvSpPr/>
          <p:nvPr/>
        </p:nvSpPr>
        <p:spPr>
          <a:xfrm rot="2256722">
            <a:off x="5882996" y="3653430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9C49E6-F2B3-47AC-B9AB-D49B76110FE4}"/>
              </a:ext>
            </a:extLst>
          </p:cNvPr>
          <p:cNvSpPr txBox="1"/>
          <p:nvPr/>
        </p:nvSpPr>
        <p:spPr>
          <a:xfrm>
            <a:off x="6680200" y="3560680"/>
            <a:ext cx="3634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Analog to digital conversion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50C839C4-719C-4AB9-9B88-927007DBA0ED}"/>
              </a:ext>
            </a:extLst>
          </p:cNvPr>
          <p:cNvSpPr/>
          <p:nvPr/>
        </p:nvSpPr>
        <p:spPr>
          <a:xfrm rot="13140626">
            <a:off x="5205664" y="3634222"/>
            <a:ext cx="901667" cy="4880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03F041-A657-45CC-8CEE-FDDB6A90CF98}"/>
              </a:ext>
            </a:extLst>
          </p:cNvPr>
          <p:cNvSpPr txBox="1"/>
          <p:nvPr/>
        </p:nvSpPr>
        <p:spPr>
          <a:xfrm>
            <a:off x="1677178" y="3835921"/>
            <a:ext cx="3630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Digital to analog conversion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793A1CB-D3CB-4108-89D5-F45BB6FAB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lose-up of a cd&#10;&#10;Description automatically generated with medium confidence">
            <a:extLst>
              <a:ext uri="{FF2B5EF4-FFF2-40B4-BE49-F238E27FC236}">
                <a16:creationId xmlns:a16="http://schemas.microsoft.com/office/drawing/2014/main" id="{282EA184-4428-48BB-B59C-A0F3FBFD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975600" y="2853266"/>
            <a:ext cx="3911600" cy="388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146BF-3DC2-4B4F-A774-291E8582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Nyquist–Shannon sampling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635F-8686-4821-BD98-F5BF1BF67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05700"/>
          </a:xfrm>
        </p:spPr>
        <p:txBody>
          <a:bodyPr/>
          <a:lstStyle/>
          <a:p>
            <a:r>
              <a:rPr lang="en-US" dirty="0"/>
              <a:t>If a signal contains no frequencies higher than B hertz, it is </a:t>
            </a:r>
            <a:r>
              <a:rPr lang="en-US" b="1" dirty="0"/>
              <a:t>completely</a:t>
            </a:r>
            <a:r>
              <a:rPr lang="en-US" dirty="0"/>
              <a:t> determined by giving its values at a series of points spaced 1/(2B) seconds apart.</a:t>
            </a:r>
          </a:p>
          <a:p>
            <a:r>
              <a:rPr lang="en-US" dirty="0"/>
              <a:t>Our ears cannot hear more than 20khz</a:t>
            </a:r>
          </a:p>
          <a:p>
            <a:pPr lvl="1"/>
            <a:r>
              <a:rPr lang="en-US" dirty="0"/>
              <a:t>CDs sampling rate is 44.1khz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88B3E29-A262-4126-9A47-933A6565D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6D5E6-64CD-44FA-A683-ED5450596CB9}"/>
              </a:ext>
            </a:extLst>
          </p:cNvPr>
          <p:cNvSpPr txBox="1"/>
          <p:nvPr/>
        </p:nvSpPr>
        <p:spPr>
          <a:xfrm>
            <a:off x="794803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17F69F-3A65-49BF-A861-A5A7520CBF7A}"/>
              </a:ext>
            </a:extLst>
          </p:cNvPr>
          <p:cNvSpPr txBox="1"/>
          <p:nvPr/>
        </p:nvSpPr>
        <p:spPr>
          <a:xfrm>
            <a:off x="4406900" y="4686004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 signal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1F18C8-C552-4D30-BF0B-F37323CE0DC6}"/>
              </a:ext>
            </a:extLst>
          </p:cNvPr>
          <p:cNvSpPr txBox="1"/>
          <p:nvPr/>
        </p:nvSpPr>
        <p:spPr>
          <a:xfrm>
            <a:off x="2513993" y="4686004"/>
            <a:ext cx="146367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Analog circuit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79F52F-C081-45C3-99CC-1A6089BE2481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218591" y="4870670"/>
            <a:ext cx="295402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7877C2B-DFCC-49C4-ADF0-4966CBD6BEBC}"/>
              </a:ext>
            </a:extLst>
          </p:cNvPr>
          <p:cNvCxnSpPr>
            <a:cxnSpLocks/>
            <a:stCxn id="8" idx="3"/>
            <a:endCxn id="7" idx="1"/>
          </p:cNvCxnSpPr>
          <p:nvPr/>
        </p:nvCxnSpPr>
        <p:spPr>
          <a:xfrm>
            <a:off x="3977663" y="4870670"/>
            <a:ext cx="42923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4C82D1-A863-48E7-9758-40B9C9EAFEEB}"/>
              </a:ext>
            </a:extLst>
          </p:cNvPr>
          <p:cNvSpPr txBox="1"/>
          <p:nvPr/>
        </p:nvSpPr>
        <p:spPr>
          <a:xfrm>
            <a:off x="82368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56B7C2-DFA9-483D-93A8-F7F679F2380D}"/>
              </a:ext>
            </a:extLst>
          </p:cNvPr>
          <p:cNvSpPr txBox="1"/>
          <p:nvPr/>
        </p:nvSpPr>
        <p:spPr>
          <a:xfrm>
            <a:off x="4441216" y="5610015"/>
            <a:ext cx="1369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signal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41F1C5A-11D7-4C93-B9F4-EF1FE6687A29}"/>
              </a:ext>
            </a:extLst>
          </p:cNvPr>
          <p:cNvSpPr txBox="1"/>
          <p:nvPr/>
        </p:nvSpPr>
        <p:spPr>
          <a:xfrm>
            <a:off x="2852020" y="5610015"/>
            <a:ext cx="980910" cy="369332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Program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194A8B0-58B2-4AE5-B1EC-05E9491B27D1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>
            <a:off x="2193356" y="5794681"/>
            <a:ext cx="658664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3CD62A-B59E-4079-BA94-83E1997C7025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>
            <a:off x="3832930" y="5794681"/>
            <a:ext cx="608286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D646825-9641-4457-AEDD-69CCCD680852}"/>
              </a:ext>
            </a:extLst>
          </p:cNvPr>
          <p:cNvCxnSpPr>
            <a:cxnSpLocks/>
            <a:stCxn id="4" idx="2"/>
            <a:endCxn id="18" idx="0"/>
          </p:cNvCxnSpPr>
          <p:nvPr/>
        </p:nvCxnSpPr>
        <p:spPr>
          <a:xfrm>
            <a:off x="1506697" y="5055336"/>
            <a:ext cx="1824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C1FB0-DCDF-464B-AC31-AAE2F5A11CAA}"/>
              </a:ext>
            </a:extLst>
          </p:cNvPr>
          <p:cNvCxnSpPr>
            <a:cxnSpLocks/>
            <a:stCxn id="19" idx="0"/>
            <a:endCxn id="7" idx="2"/>
          </p:cNvCxnSpPr>
          <p:nvPr/>
        </p:nvCxnSpPr>
        <p:spPr>
          <a:xfrm flipH="1" flipV="1">
            <a:off x="5118794" y="5055336"/>
            <a:ext cx="7257" cy="554679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4E493BC-E099-46B7-9220-EA37EF83FF0B}"/>
              </a:ext>
            </a:extLst>
          </p:cNvPr>
          <p:cNvSpPr txBox="1"/>
          <p:nvPr/>
        </p:nvSpPr>
        <p:spPr>
          <a:xfrm>
            <a:off x="953346" y="514668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A/D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E5C780-ACDF-4892-8B71-C890EF27D7C4}"/>
              </a:ext>
            </a:extLst>
          </p:cNvPr>
          <p:cNvSpPr txBox="1"/>
          <p:nvPr/>
        </p:nvSpPr>
        <p:spPr>
          <a:xfrm>
            <a:off x="5226358" y="514668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D/A</a:t>
            </a:r>
          </a:p>
        </p:txBody>
      </p:sp>
    </p:spTree>
    <p:extLst>
      <p:ext uri="{BB962C8B-B14F-4D97-AF65-F5344CB8AC3E}">
        <p14:creationId xmlns:p14="http://schemas.microsoft.com/office/powerpoint/2010/main" val="7837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18" grpId="0"/>
      <p:bldP spid="19" grpId="0"/>
      <p:bldP spid="20" grpId="0" animBg="1"/>
      <p:bldP spid="39" grpId="0"/>
      <p:bldP spid="4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F441D-5753-4A83-A735-93B7701D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 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the neutral element for stream addition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C223C3-EE29-4749-9698-4A8A299A1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1057467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FB320-AC25-4FAA-B89D-0D990882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picture containing accessory, orange, bandage, Band Aid&#10;&#10;Description automatically generated">
            <a:extLst>
              <a:ext uri="{FF2B5EF4-FFF2-40B4-BE49-F238E27FC236}">
                <a16:creationId xmlns:a16="http://schemas.microsoft.com/office/drawing/2014/main" id="{BCD4CCE3-467E-447A-A996-F6F59CBB2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434" y="3045089"/>
            <a:ext cx="3221567" cy="322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53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980"/>
            <a:ext cx="10515600" cy="2049120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/>
              <a:t>Inputs and outputs are streams</a:t>
            </a:r>
          </a:p>
          <a:p>
            <a:pPr lvl="1"/>
            <a:r>
              <a:rPr lang="en-US" sz="3600" dirty="0"/>
              <a:t>double arrows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732366" cy="2817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  <a:stCxn id="34" idx="3"/>
            <a:endCxn id="51" idx="1"/>
          </p:cNvCxnSpPr>
          <p:nvPr/>
        </p:nvCxnSpPr>
        <p:spPr>
          <a:xfrm>
            <a:off x="3664583" y="5132798"/>
            <a:ext cx="732366" cy="423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2090427" y="4111859"/>
            <a:ext cx="1574156" cy="461665"/>
            <a:chOff x="3345083" y="365125"/>
            <a:chExt cx="1574156" cy="46166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435C4-D9C7-4E33-B87B-B8CCD91E5BCF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A2D5E2-6EAF-8A6D-192D-54CC7AFB41C9}"/>
              </a:ext>
            </a:extLst>
          </p:cNvPr>
          <p:cNvGrpSpPr/>
          <p:nvPr/>
        </p:nvGrpSpPr>
        <p:grpSpPr>
          <a:xfrm>
            <a:off x="6945560" y="4540819"/>
            <a:ext cx="1574156" cy="461665"/>
            <a:chOff x="3345083" y="365125"/>
            <a:chExt cx="1574156" cy="4616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CBFCB4C-34FF-287C-E59E-CD82DD07BFCD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58D2EBB-712D-30B8-7994-1E37ADF08D9C}"/>
              </a:ext>
            </a:extLst>
          </p:cNvPr>
          <p:cNvGrpSpPr/>
          <p:nvPr/>
        </p:nvGrpSpPr>
        <p:grpSpPr>
          <a:xfrm>
            <a:off x="2090427" y="4901965"/>
            <a:ext cx="1574156" cy="461665"/>
            <a:chOff x="3345083" y="365125"/>
            <a:chExt cx="1574156" cy="46166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E3ADAD1-BC1A-94E1-7870-9E66DCFB089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3E11326-67CD-08D1-49EB-1A82D2FCC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8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E9200D5-02E9-4DDF-B124-E17C3B732A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10448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0D0AFB6-9454-8F60-F685-9C51D653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10"/>
                  <a:stretch>
                    <a:fillRect l="-10606" b="-1538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59B8A6-2AE3-15D6-F248-C402749FCDED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664583" y="5132798"/>
            <a:ext cx="604858" cy="423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2E573E-9D5F-FA02-2E1B-AEC3B6C70763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664583" y="4342692"/>
            <a:ext cx="580634" cy="1408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/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9CC63B0D-25BB-DEFB-1D49-A37992868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122426"/>
                <a:ext cx="732366" cy="51646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/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A991047-DD62-C6E2-0331-E92B2F50D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1884" y="4518968"/>
                <a:ext cx="732366" cy="5164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/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74B0A8C-14CF-4C96-82C7-B6A9A4BEB0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949" y="4878799"/>
                <a:ext cx="732366" cy="51646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CE85610-6BEF-31CF-02AD-3FB95339A790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5129315" y="4380660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27B04A9-3C35-2C40-46AA-AEEB46D4BE9C}"/>
              </a:ext>
            </a:extLst>
          </p:cNvPr>
          <p:cNvCxnSpPr>
            <a:cxnSpLocks/>
            <a:stCxn id="51" idx="3"/>
            <a:endCxn id="49" idx="1"/>
          </p:cNvCxnSpPr>
          <p:nvPr/>
        </p:nvCxnSpPr>
        <p:spPr>
          <a:xfrm flipV="1">
            <a:off x="5129315" y="4777202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534F880-9C14-2209-AC3C-D16AF387CDCE}"/>
              </a:ext>
            </a:extLst>
          </p:cNvPr>
          <p:cNvCxnSpPr>
            <a:cxnSpLocks/>
            <a:stCxn id="49" idx="3"/>
            <a:endCxn id="13" idx="1"/>
          </p:cNvCxnSpPr>
          <p:nvPr/>
        </p:nvCxnSpPr>
        <p:spPr>
          <a:xfrm flipV="1">
            <a:off x="6344250" y="4771652"/>
            <a:ext cx="601310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66A1BDA-76CD-B0F4-1346-939755A8ECA2}"/>
              </a:ext>
            </a:extLst>
          </p:cNvPr>
          <p:cNvCxnSpPr>
            <a:cxnSpLocks/>
          </p:cNvCxnSpPr>
          <p:nvPr/>
        </p:nvCxnSpPr>
        <p:spPr>
          <a:xfrm>
            <a:off x="6344250" y="4771651"/>
            <a:ext cx="42122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647803F-7E0C-B687-5A30-186EA055F605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5129315" y="4380660"/>
            <a:ext cx="343404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9330FD68-1F2D-92D3-A1DC-6B0CFDAB986C}"/>
              </a:ext>
            </a:extLst>
          </p:cNvPr>
          <p:cNvCxnSpPr>
            <a:cxnSpLocks/>
          </p:cNvCxnSpPr>
          <p:nvPr/>
        </p:nvCxnSpPr>
        <p:spPr>
          <a:xfrm flipV="1">
            <a:off x="5129315" y="4850627"/>
            <a:ext cx="393539" cy="286405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58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 (DBSP operator #1)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Formally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043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/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2444FC-5E05-1DDF-F0FE-44D9E97472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54" y="454356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AC9721-29D2-307A-79D8-9B90CAA88F72}"/>
              </a:ext>
            </a:extLst>
          </p:cNvPr>
          <p:cNvCxnSpPr>
            <a:cxnSpLocks/>
            <a:stCxn id="27" idx="3"/>
            <a:endCxn id="3" idx="1"/>
          </p:cNvCxnSpPr>
          <p:nvPr/>
        </p:nvCxnSpPr>
        <p:spPr>
          <a:xfrm>
            <a:off x="4256627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F39AF7-BBB9-5418-F415-169C9D41C178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 flipV="1">
            <a:off x="5915620" y="4801802"/>
            <a:ext cx="92662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32112D-274C-820C-F7B7-6AD4F3CB2A84}"/>
              </a:ext>
            </a:extLst>
          </p:cNvPr>
          <p:cNvGrpSpPr/>
          <p:nvPr/>
        </p:nvGrpSpPr>
        <p:grpSpPr>
          <a:xfrm>
            <a:off x="2682471" y="4617136"/>
            <a:ext cx="1574156" cy="369332"/>
            <a:chOff x="3345083" y="365125"/>
            <a:chExt cx="1574156" cy="36933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29C0255-283E-34BF-1AF1-95BCC194E8D1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4288DB1-3A59-246C-F6C4-E7FE10F8B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A8106E8-E8A4-7B2F-F268-8C4A6E0EC6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8805CF3-2D3E-A048-84FD-B19703FE7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9278783-D37A-3EBD-5E8E-992B9E553460}"/>
              </a:ext>
            </a:extLst>
          </p:cNvPr>
          <p:cNvGrpSpPr/>
          <p:nvPr/>
        </p:nvGrpSpPr>
        <p:grpSpPr>
          <a:xfrm>
            <a:off x="6842247" y="4617136"/>
            <a:ext cx="2713797" cy="369332"/>
            <a:chOff x="3345083" y="365125"/>
            <a:chExt cx="1574156" cy="36933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0690BB1-374C-D466-79C9-844F16FEAB1C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  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D416A74-9880-9066-E533-ACD41115C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6D0ADA1-EC81-8111-CE4E-21FEE40D8D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3634105-FA27-EA6D-0156-C6014EE9C0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877015-F246-B5C9-F046-1A9D0E351698}"/>
              </a:ext>
            </a:extLst>
          </p:cNvPr>
          <p:cNvCxnSpPr>
            <a:cxnSpLocks/>
          </p:cNvCxnSpPr>
          <p:nvPr/>
        </p:nvCxnSpPr>
        <p:spPr>
          <a:xfrm>
            <a:off x="5915620" y="4803637"/>
            <a:ext cx="7617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077DEBD-A7BB-9CF2-4A9D-CE2891851B2E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256627" y="4801802"/>
            <a:ext cx="7612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CD29-A711-4E91-9F71-1989C9E1D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Amplification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75EF2-B7BB-4409-826D-CA3FF8A7A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Increase amplitude by a factor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</a:rPr>
                  <a:t>Lift the scaling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𝑐𝑥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8E108535-70F9-4BDC-A93E-F5C8FAA05B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5064" y="3828983"/>
                <a:ext cx="8941045" cy="1237029"/>
              </a:xfrm>
              <a:blipFill>
                <a:blip r:embed="rId3"/>
                <a:stretch>
                  <a:fillRect l="-1227" t="-83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A274EAF5-2378-43CB-BFB7-4943FA326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62971"/>
            <a:ext cx="4471252" cy="2724483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1B814762-2AE8-457D-BAB2-A54FF5F71D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37" y="1598742"/>
            <a:ext cx="5724525" cy="22669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/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336108-5A86-4365-9E8B-E943F5F7D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806" y="5399437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AF03320-BA1D-4D74-9467-250214C50D89}"/>
              </a:ext>
            </a:extLst>
          </p:cNvPr>
          <p:cNvCxnSpPr>
            <a:cxnSpLocks/>
          </p:cNvCxnSpPr>
          <p:nvPr/>
        </p:nvCxnSpPr>
        <p:spPr>
          <a:xfrm>
            <a:off x="5486138" y="5657670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AE095A7-DC37-4439-8F6F-658FCEBB7738}"/>
              </a:ext>
            </a:extLst>
          </p:cNvPr>
          <p:cNvCxnSpPr>
            <a:cxnSpLocks/>
          </p:cNvCxnSpPr>
          <p:nvPr/>
        </p:nvCxnSpPr>
        <p:spPr>
          <a:xfrm>
            <a:off x="6525172" y="565212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8CB08D-C6DC-48BA-8973-780E488E3CB2}"/>
              </a:ext>
            </a:extLst>
          </p:cNvPr>
          <p:cNvGrpSpPr/>
          <p:nvPr/>
        </p:nvGrpSpPr>
        <p:grpSpPr>
          <a:xfrm>
            <a:off x="3932148" y="5475902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302927E6-FFF1-447D-A722-851ED986E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F3E52-55F6-4D3E-9B8A-4F60DA2AB0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8E9E5766-FFD9-457A-90B9-BFF1D48FE2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141F49-4AF2-4300-B9FB-E355959C373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34D1FAA-E0EA-4E9C-8E4A-838AA97D4F47}"/>
              </a:ext>
            </a:extLst>
          </p:cNvPr>
          <p:cNvGrpSpPr/>
          <p:nvPr/>
        </p:nvGrpSpPr>
        <p:grpSpPr>
          <a:xfrm>
            <a:off x="6875698" y="5467455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E4BDD437-48C2-449E-85F8-71C4FF4D6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29700E34-7637-413F-AEA0-8755684E7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E936C790-7DAD-4D78-93EB-AE503251D9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7050761-61A5-4FB6-9DB2-E39EB625CC1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98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9C8B-C467-4A39-BDD2-7BAEE923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Lifted unary minus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sub>
                    </m:sSub>
                  </m:oMath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AA53BFC-3FE3-48E0-AB15-8E64D3743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74400" cy="4351338"/>
              </a:xfrm>
              <a:blipFill>
                <a:blip r:embed="rId2"/>
                <a:stretch>
                  <a:fillRect l="-991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471AE-72A2-4A49-90D0-96481DE8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/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E2CABB2-FB74-45FB-9B3B-A742C5EFB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208" y="376969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004F239-0A01-436E-9F3D-5696968689A8}"/>
              </a:ext>
            </a:extLst>
          </p:cNvPr>
          <p:cNvCxnSpPr>
            <a:cxnSpLocks/>
          </p:cNvCxnSpPr>
          <p:nvPr/>
        </p:nvCxnSpPr>
        <p:spPr>
          <a:xfrm>
            <a:off x="5126540" y="402793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9ED25D-65BA-4613-BC83-800260302133}"/>
              </a:ext>
            </a:extLst>
          </p:cNvPr>
          <p:cNvCxnSpPr>
            <a:cxnSpLocks/>
          </p:cNvCxnSpPr>
          <p:nvPr/>
        </p:nvCxnSpPr>
        <p:spPr>
          <a:xfrm>
            <a:off x="6165574" y="402238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45D3F99-E39B-4183-97A1-5EBC1CE75B76}"/>
              </a:ext>
            </a:extLst>
          </p:cNvPr>
          <p:cNvGrpSpPr/>
          <p:nvPr/>
        </p:nvGrpSpPr>
        <p:grpSpPr>
          <a:xfrm>
            <a:off x="3572550" y="384616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712309B-A5F8-4FEA-AA6F-72146CD99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153F5B3-5AFE-4BDE-A3BD-CAD0C56777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F2121E4-D39F-43F9-9B1D-63E1F2C787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0795CD8-8D1D-4B4C-B7A4-DE1DEA33EF2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C7760F-9D8F-49AF-849E-B6F77F88E60C}"/>
              </a:ext>
            </a:extLst>
          </p:cNvPr>
          <p:cNvGrpSpPr/>
          <p:nvPr/>
        </p:nvGrpSpPr>
        <p:grpSpPr>
          <a:xfrm>
            <a:off x="6573819" y="381662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E4937E-F705-44C4-B463-1CECCFDC5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94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58501E3-657A-4AD1-9181-122094263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EFC1945-BD08-4286-BAD8-2B952E87DC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597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064397-E16D-44CA-A198-B94F33C21B4A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AFC16701-6CEF-4363-9128-EC5CC296439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 r="54931" b="27121"/>
          <a:stretch/>
        </p:blipFill>
        <p:spPr>
          <a:xfrm>
            <a:off x="3068994" y="4504749"/>
            <a:ext cx="2187728" cy="748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9859269-21FD-4847-ABB6-5AE34A845B8A}"/>
              </a:ext>
            </a:extLst>
          </p:cNvPr>
          <p:cNvSpPr/>
          <p:nvPr/>
        </p:nvSpPr>
        <p:spPr>
          <a:xfrm>
            <a:off x="3966089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75CF5074-FF18-4782-928B-AA5233DFB14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79" r="54931" b="1024"/>
          <a:stretch/>
        </p:blipFill>
        <p:spPr>
          <a:xfrm>
            <a:off x="6267033" y="4594841"/>
            <a:ext cx="2187728" cy="7240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8E9F5D9-873D-4B01-8DF5-241B7B6271B1}"/>
              </a:ext>
            </a:extLst>
          </p:cNvPr>
          <p:cNvSpPr/>
          <p:nvPr/>
        </p:nvSpPr>
        <p:spPr>
          <a:xfrm>
            <a:off x="7189100" y="5318928"/>
            <a:ext cx="468406" cy="4498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06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26450-7B8C-4FC9-929A-8FFD40C5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 cancellation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35420-0079-4993-B740-DB600041BF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Predict future values (easy for periodic signals) </a:t>
            </a:r>
          </a:p>
          <a:p>
            <a:r>
              <a:rPr lang="en-US" dirty="0"/>
              <a:t>G</a:t>
            </a:r>
            <a:r>
              <a:rPr lang="en-US" sz="2800" dirty="0"/>
              <a:t>enerate a negated stream</a:t>
            </a:r>
          </a:p>
          <a:p>
            <a:r>
              <a:rPr lang="en-US" dirty="0"/>
              <a:t>Add it to original stream</a:t>
            </a:r>
            <a:endParaRPr lang="en-US" sz="28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A0BE7-1AEE-47B8-B70C-49EF5245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 descr="A picture containing earphone, electronics&#10;&#10;Description automatically generated">
            <a:extLst>
              <a:ext uri="{FF2B5EF4-FFF2-40B4-BE49-F238E27FC236}">
                <a16:creationId xmlns:a16="http://schemas.microsoft.com/office/drawing/2014/main" id="{DF271762-82A5-415E-8D2F-92B29FA0BE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237" y="1527720"/>
            <a:ext cx="2406294" cy="3915833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3440F70-6998-4655-9332-3949C612BA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33"/>
          <a:stretch/>
        </p:blipFill>
        <p:spPr>
          <a:xfrm>
            <a:off x="2238947" y="3754048"/>
            <a:ext cx="4854183" cy="196875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128CCA8B-E757-48AA-B1AE-A05BF4047468}"/>
              </a:ext>
            </a:extLst>
          </p:cNvPr>
          <p:cNvSpPr/>
          <p:nvPr/>
        </p:nvSpPr>
        <p:spPr>
          <a:xfrm>
            <a:off x="6540412" y="575745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C278AA-8555-41E2-84A4-49A5C5A6B77C}"/>
              </a:ext>
            </a:extLst>
          </p:cNvPr>
          <p:cNvSpPr txBox="1"/>
          <p:nvPr/>
        </p:nvSpPr>
        <p:spPr>
          <a:xfrm>
            <a:off x="4666788" y="5665889"/>
            <a:ext cx="26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i</a:t>
            </a:r>
            <a:endParaRPr lang="en-US" sz="2800" i="1" baseline="-250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A7C1265-2A32-4115-8CDC-169CAFF99039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V="1">
            <a:off x="4933208" y="5757450"/>
            <a:ext cx="1818871" cy="170049"/>
          </a:xfrm>
          <a:prstGeom prst="bentConnector4">
            <a:avLst>
              <a:gd name="adj1" fmla="val 23111"/>
              <a:gd name="adj2" fmla="val 24478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5">
            <a:extLst>
              <a:ext uri="{FF2B5EF4-FFF2-40B4-BE49-F238E27FC236}">
                <a16:creationId xmlns:a16="http://schemas.microsoft.com/office/drawing/2014/main" id="{51E3AC85-B97C-4919-A73A-1595A6E1D533}"/>
              </a:ext>
            </a:extLst>
          </p:cNvPr>
          <p:cNvCxnSpPr>
            <a:cxnSpLocks/>
            <a:stCxn id="12" idx="3"/>
            <a:endCxn id="19" idx="2"/>
          </p:cNvCxnSpPr>
          <p:nvPr/>
        </p:nvCxnSpPr>
        <p:spPr>
          <a:xfrm>
            <a:off x="4933208" y="5927499"/>
            <a:ext cx="836997" cy="43387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9">
            <a:extLst>
              <a:ext uri="{FF2B5EF4-FFF2-40B4-BE49-F238E27FC236}">
                <a16:creationId xmlns:a16="http://schemas.microsoft.com/office/drawing/2014/main" id="{B33BD7D4-9B6F-4D25-8978-7E0CAB20E5FD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6963746" y="595641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2E1A8B2-2E7A-4565-BD53-80D0C0408C88}"/>
              </a:ext>
            </a:extLst>
          </p:cNvPr>
          <p:cNvSpPr txBox="1"/>
          <p:nvPr/>
        </p:nvSpPr>
        <p:spPr>
          <a:xfrm>
            <a:off x="7263967" y="5646394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BA7DF0-82AF-4BA9-A257-FD04BFA57D36}"/>
              </a:ext>
            </a:extLst>
          </p:cNvPr>
          <p:cNvSpPr/>
          <p:nvPr/>
        </p:nvSpPr>
        <p:spPr>
          <a:xfrm>
            <a:off x="5770205" y="6158174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CC4EE95-8729-4B4F-9375-B011B060AD35}"/>
              </a:ext>
            </a:extLst>
          </p:cNvPr>
          <p:cNvCxnSpPr>
            <a:cxnSpLocks/>
            <a:stCxn id="19" idx="6"/>
            <a:endCxn id="10" idx="4"/>
          </p:cNvCxnSpPr>
          <p:nvPr/>
        </p:nvCxnSpPr>
        <p:spPr>
          <a:xfrm flipV="1">
            <a:off x="6193539" y="6163850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368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7" grpId="0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EDA0122C-A9A7-562B-7EB7-CB2931343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D449DEC-BE9A-791C-73DD-85986EE456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EC16FA-7555-0F66-BAC7-216BF973F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7710"/>
          </a:xfrm>
        </p:spPr>
        <p:txBody>
          <a:bodyPr/>
          <a:lstStyle/>
          <a:p>
            <a:r>
              <a:rPr lang="en-US" dirty="0"/>
              <a:t>What is 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554FD-23FA-7048-FB75-DE2C94219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2344" y="1294888"/>
            <a:ext cx="8582778" cy="5375935"/>
          </a:xfrm>
        </p:spPr>
        <p:txBody>
          <a:bodyPr/>
          <a:lstStyle/>
          <a:p>
            <a:r>
              <a:rPr lang="en-US" dirty="0"/>
              <a:t>DSP = Digital Signal Processing (stream computations)</a:t>
            </a:r>
          </a:p>
          <a:p>
            <a:r>
              <a:rPr lang="en-US" dirty="0"/>
              <a:t>DB = Databases</a:t>
            </a:r>
          </a:p>
          <a:p>
            <a:r>
              <a:rPr lang="en-US" dirty="0"/>
              <a:t>DBSP = Databases as Stream Processors</a:t>
            </a:r>
          </a:p>
          <a:p>
            <a:pPr lvl="1"/>
            <a:r>
              <a:rPr lang="en-US" dirty="0"/>
              <a:t>A </a:t>
            </a:r>
            <a:r>
              <a:rPr lang="en-US" dirty="0">
                <a:solidFill>
                  <a:srgbClr val="FF0000"/>
                </a:solidFill>
              </a:rPr>
              <a:t>language</a:t>
            </a:r>
            <a:r>
              <a:rPr lang="en-US" dirty="0"/>
              <a:t> for computing on streams (dataflow graphs)</a:t>
            </a:r>
          </a:p>
          <a:p>
            <a:pPr lvl="1"/>
            <a:r>
              <a:rPr lang="en-US" dirty="0"/>
              <a:t>4 operators (2 discussed today)</a:t>
            </a:r>
          </a:p>
          <a:p>
            <a:pPr lvl="1"/>
            <a:r>
              <a:rPr lang="en-US" dirty="0"/>
              <a:t>Turing-complete</a:t>
            </a:r>
          </a:p>
          <a:p>
            <a:pPr lvl="1"/>
            <a:r>
              <a:rPr lang="en-US" dirty="0"/>
              <a:t>Define </a:t>
            </a:r>
            <a:r>
              <a:rPr lang="en-US" dirty="0">
                <a:solidFill>
                  <a:srgbClr val="FF0000"/>
                </a:solidFill>
              </a:rPr>
              <a:t>incremental computation </a:t>
            </a:r>
            <a:r>
              <a:rPr lang="en-US" dirty="0"/>
              <a:t>in DBSP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Algorithm</a:t>
            </a:r>
            <a:r>
              <a:rPr lang="en-US" dirty="0"/>
              <a:t> to convert any DBSP </a:t>
            </a:r>
            <a:br>
              <a:rPr lang="en-US" dirty="0"/>
            </a:br>
            <a:r>
              <a:rPr lang="en-US" dirty="0"/>
              <a:t>computation to an incremental form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DB queries expressed in DBSP </a:t>
            </a:r>
          </a:p>
          <a:p>
            <a:pPr lvl="1"/>
            <a:r>
              <a:rPr lang="en-US" dirty="0"/>
              <a:t>DB </a:t>
            </a:r>
            <a:r>
              <a:rPr lang="en-US" dirty="0">
                <a:solidFill>
                  <a:srgbClr val="FF0000"/>
                </a:solidFill>
              </a:rPr>
              <a:t>IVM</a:t>
            </a:r>
            <a:r>
              <a:rPr lang="en-US" dirty="0"/>
              <a:t> = DBSP incremental computation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D93B4-E796-F663-1A78-94DF500FC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C0AEEBE-B771-3C49-33EE-6ECAB26A430D}"/>
              </a:ext>
            </a:extLst>
          </p:cNvPr>
          <p:cNvCxnSpPr>
            <a:cxnSpLocks/>
            <a:endCxn id="6" idx="0"/>
          </p:cNvCxnSpPr>
          <p:nvPr/>
        </p:nvCxnSpPr>
        <p:spPr>
          <a:xfrm rot="5400000">
            <a:off x="1400313" y="2137236"/>
            <a:ext cx="2719286" cy="1460240"/>
          </a:xfrm>
          <a:prstGeom prst="bentConnector3">
            <a:avLst>
              <a:gd name="adj1" fmla="val -31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5C83B1FA-3016-20CB-0828-C8AB1E837969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037832" y="2045185"/>
            <a:ext cx="4540934" cy="152892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43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 (DBSP operator #1)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/>
              <a:t>Output is input stream delayed by one step</a:t>
            </a:r>
          </a:p>
          <a:p>
            <a:r>
              <a:rPr lang="en-US"/>
              <a:t>First value is 0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Stores internal state (the </a:t>
            </a:r>
            <a:r>
              <a:rPr lang="en-US">
                <a:solidFill>
                  <a:srgbClr val="FF0000"/>
                </a:solidFill>
              </a:rPr>
              <a:t>only</a:t>
            </a:r>
            <a:r>
              <a:rPr lang="en-US"/>
              <a:t> operator with state)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AC76F5-1FF2-B875-5F48-27E19E2F7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469" y="3357823"/>
            <a:ext cx="8858705" cy="95254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04B1E7F-0F81-BBA0-4482-4164AA8F537F}"/>
              </a:ext>
            </a:extLst>
          </p:cNvPr>
          <p:cNvSpPr/>
          <p:nvPr/>
        </p:nvSpPr>
        <p:spPr>
          <a:xfrm>
            <a:off x="9375422" y="3578653"/>
            <a:ext cx="515699" cy="490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Computing changes (deltas)</a:t>
            </a:r>
            <a:br>
              <a:rPr lang="en-US"/>
            </a:br>
            <a:r>
              <a:rPr lang="en-US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/>
              <a:t>o</a:t>
            </a:r>
            <a:r>
              <a:rPr lang="en-US"/>
              <a:t> is the </a:t>
            </a:r>
            <a:r>
              <a:rPr lang="en-US" i="1"/>
              <a:t>stream of changes</a:t>
            </a:r>
            <a:r>
              <a:rPr lang="en-US"/>
              <a:t> of </a:t>
            </a:r>
            <a:r>
              <a:rPr lang="en-US" i="1"/>
              <a:t>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865440" y="4366349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51A575-C7FD-9BF2-54CD-69F2DB96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81"/>
          <a:stretch/>
        </p:blipFill>
        <p:spPr>
          <a:xfrm>
            <a:off x="990599" y="2859400"/>
            <a:ext cx="2433537" cy="11169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/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DAE2CFD-4EB6-7C38-F726-1EDD793A0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77" y="3915636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B0F656-A15E-8C22-3C90-6982ACC3E9E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7269491" y="4173869"/>
            <a:ext cx="583586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4E52C00-9CEF-4C77-E46B-A7DB1002F416}"/>
              </a:ext>
            </a:extLst>
          </p:cNvPr>
          <p:cNvCxnSpPr>
            <a:cxnSpLocks/>
            <a:stCxn id="8" idx="3"/>
            <a:endCxn id="49" idx="1"/>
          </p:cNvCxnSpPr>
          <p:nvPr/>
        </p:nvCxnSpPr>
        <p:spPr>
          <a:xfrm>
            <a:off x="8585443" y="4173870"/>
            <a:ext cx="685119" cy="781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F1CA88D-3C5B-EA58-51CE-8CC691C026AC}"/>
              </a:ext>
            </a:extLst>
          </p:cNvPr>
          <p:cNvCxnSpPr>
            <a:cxnSpLocks/>
          </p:cNvCxnSpPr>
          <p:nvPr/>
        </p:nvCxnSpPr>
        <p:spPr>
          <a:xfrm>
            <a:off x="8585443" y="4175704"/>
            <a:ext cx="525306" cy="597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E0914FC-4071-9E36-118D-271B66FE68D7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7247874" y="4161032"/>
            <a:ext cx="439860" cy="1283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1D13BA8-FF34-CDB9-1D4D-A387DCD52E8A}"/>
              </a:ext>
            </a:extLst>
          </p:cNvPr>
          <p:cNvGrpSpPr/>
          <p:nvPr/>
        </p:nvGrpSpPr>
        <p:grpSpPr>
          <a:xfrm>
            <a:off x="4930272" y="3976366"/>
            <a:ext cx="2317602" cy="369332"/>
            <a:chOff x="2558005" y="365125"/>
            <a:chExt cx="1967695" cy="3693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F74B46-9B87-2B8B-970F-7E3D25701B6C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AE6F53-3246-81DF-4D02-1932511C01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3067448-43D4-FFFE-2C6B-9D126A3FA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0F54763C-3F2F-46D9-4700-7FA27892F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DFD2B7-FC45-0144-45C1-06438F6086D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9B35715-8437-E57C-731B-A38F904507B9}"/>
              </a:ext>
            </a:extLst>
          </p:cNvPr>
          <p:cNvGrpSpPr/>
          <p:nvPr/>
        </p:nvGrpSpPr>
        <p:grpSpPr>
          <a:xfrm>
            <a:off x="9270562" y="3997017"/>
            <a:ext cx="2317602" cy="369332"/>
            <a:chOff x="2558005" y="365125"/>
            <a:chExt cx="1967695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BE2B3-789B-C828-3568-0A49460724E9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DA988D1-8A86-ED5D-1FFF-2B48BF36E8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83C7405C-255D-5D98-0505-2E297E3FE6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5116EE8-C7C2-C5F9-D5DD-B4D49B0830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A574287-9BDA-D307-AD6F-1587A837938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/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9593A13-71F5-8453-CA35-D0162007D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432" y="2859400"/>
                <a:ext cx="36606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8C94F406-7D56-6F9B-13C5-130A52D07676}"/>
              </a:ext>
            </a:extLst>
          </p:cNvPr>
          <p:cNvSpPr/>
          <p:nvPr/>
        </p:nvSpPr>
        <p:spPr>
          <a:xfrm>
            <a:off x="1493196" y="2714017"/>
            <a:ext cx="1564878" cy="1283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/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F0758DA-3CF0-DD67-0663-2EC470841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272" y="2263489"/>
                <a:ext cx="475836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7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/>
              </a:p>
              <a:p>
                <a:endParaRPr lang="en-US"/>
              </a:p>
              <a:p>
                <a:endParaRPr lang="en-US"/>
              </a:p>
              <a:p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</a:t>
            </a:r>
            <a:r>
              <a:rPr lang="en-US" i="1"/>
              <a:t>s</a:t>
            </a:r>
            <a:r>
              <a:rPr lang="en-US"/>
              <a:t> is a </a:t>
            </a:r>
            <a:r>
              <a:rPr lang="en-US" i="1"/>
              <a:t>stream of changes…</a:t>
            </a:r>
          </a:p>
          <a:p>
            <a:r>
              <a:rPr lang="en-US"/>
              <a:t>… then </a:t>
            </a:r>
            <a:r>
              <a:rPr lang="en-US" i="1"/>
              <a:t>o</a:t>
            </a:r>
            <a:r>
              <a:rPr lang="en-US"/>
              <a:t> is the original stream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0E1243-F690-34D8-0AC2-8548B2832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0" r="18309"/>
          <a:stretch/>
        </p:blipFill>
        <p:spPr>
          <a:xfrm>
            <a:off x="1715910" y="2144472"/>
            <a:ext cx="2088445" cy="159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/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112DC61-3448-BE74-C49B-B53FFEE101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4355" y="2307357"/>
                <a:ext cx="338667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/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FC7CE49-1623-9B66-24C3-22375B670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3149" y="2307357"/>
                <a:ext cx="338667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EA72F69-D154-23B6-6D54-E1DD922E4EB9}"/>
              </a:ext>
            </a:extLst>
          </p:cNvPr>
          <p:cNvSpPr txBox="1"/>
          <p:nvPr/>
        </p:nvSpPr>
        <p:spPr>
          <a:xfrm>
            <a:off x="5992637" y="4470845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/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8595881-CD4A-A18E-A1C5-11A6468DF8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657" y="3987566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64AF8-0D30-A8D1-0B17-A50885DCCE72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9257023" y="4245799"/>
            <a:ext cx="59811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3EB6A0-5872-E06D-D67E-D0F610D48C6D}"/>
              </a:ext>
            </a:extLst>
          </p:cNvPr>
          <p:cNvCxnSpPr>
            <a:cxnSpLocks/>
            <a:stCxn id="66" idx="3"/>
            <a:endCxn id="12" idx="1"/>
          </p:cNvCxnSpPr>
          <p:nvPr/>
        </p:nvCxnSpPr>
        <p:spPr>
          <a:xfrm flipV="1">
            <a:off x="7920592" y="4245800"/>
            <a:ext cx="604065" cy="307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135A3A7-FD2B-76D4-5D1C-B1B25F59F94A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7920592" y="4244541"/>
            <a:ext cx="419422" cy="433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EEA403-B886-D91E-7DE2-29E64A60B53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257023" y="4245800"/>
            <a:ext cx="4415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77148E5-BFF8-C681-FEBD-83A68BA50227}"/>
              </a:ext>
            </a:extLst>
          </p:cNvPr>
          <p:cNvGrpSpPr/>
          <p:nvPr/>
        </p:nvGrpSpPr>
        <p:grpSpPr>
          <a:xfrm>
            <a:off x="5602990" y="4064207"/>
            <a:ext cx="2317602" cy="369332"/>
            <a:chOff x="2558005" y="365125"/>
            <a:chExt cx="1967695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2B24A9AB-09A6-6646-1F2B-81CD356B3A8D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DC74E001-69DC-3417-A326-F3E35A2C62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2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C3D4FB7D-50DF-1DAC-218F-867E4EBFC6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ACB88A6-39DA-C60D-8E75-2D1C1C5B14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D6DA191-C913-656B-E921-B280EC2CC3E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5BA51BB-5BDA-F271-C0BA-ADE188F0F64B}"/>
              </a:ext>
            </a:extLst>
          </p:cNvPr>
          <p:cNvGrpSpPr/>
          <p:nvPr/>
        </p:nvGrpSpPr>
        <p:grpSpPr>
          <a:xfrm>
            <a:off x="9861088" y="4057178"/>
            <a:ext cx="2317602" cy="369332"/>
            <a:chOff x="2558005" y="365125"/>
            <a:chExt cx="1967695" cy="369332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32DC6F1-61D0-E116-598D-EC55747740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EF540A8-2F3E-286C-8111-27D318D11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7707D91C-56DB-1FE4-54AC-6D143665E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119D52E-C599-161A-7F10-C7EE3B3821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FEBD84C0-F758-9C5A-B95C-65D3550ADD9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 1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349F159-9998-0E08-CB36-AE59085BB4FC}"/>
              </a:ext>
            </a:extLst>
          </p:cNvPr>
          <p:cNvSpPr/>
          <p:nvPr/>
        </p:nvSpPr>
        <p:spPr>
          <a:xfrm>
            <a:off x="1959429" y="2307357"/>
            <a:ext cx="1483556" cy="1429264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/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5BD25F-36E1-3DDF-CF95-D039D85F8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5399" y="1815394"/>
                <a:ext cx="277586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1" grpId="0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“cancel out”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04F29E-0ABE-AAE0-7ADB-54F7B52CF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48" y="3273692"/>
            <a:ext cx="11797303" cy="76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776796"/>
            <a:ext cx="5840410" cy="44001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Deltas for relations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, a set of tables</a:t>
                </a:r>
              </a:p>
              <a:p>
                <a:r>
                  <a:rPr lang="en-US"/>
                  <a:t>A committed transaction is a </a:t>
                </a:r>
                <a:r>
                  <a:rPr lang="en-US" b="1"/>
                  <a:t>change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r>
                  <a:rPr lang="en-US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/>
                  <a:t> </a:t>
                </a:r>
                <a:r>
                  <a:rPr lang="en-US"/>
                  <a:t>a </a:t>
                </a:r>
                <a:r>
                  <a:rPr lang="en-US" b="1"/>
                  <a:t>stream of changes</a:t>
                </a:r>
                <a:r>
                  <a:rPr lang="en-US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-</a:t>
                </a:r>
                <a:r>
                  <a:rPr lang="en-US" err="1"/>
                  <a:t>th</a:t>
                </a:r>
                <a:r>
                  <a:rPr lang="en-US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/>
                  <a:t> is a </a:t>
                </a:r>
                <a:r>
                  <a:rPr lang="en-US" b="1"/>
                  <a:t>stream</a:t>
                </a:r>
                <a:r>
                  <a:rPr lang="en-US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]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  </a:t>
                </a:r>
              </a:p>
              <a:p>
                <a:pPr marL="457200" lvl="1" indent="0">
                  <a:buNone/>
                </a:pPr>
                <a:r>
                  <a:rPr lang="en-US" sz="320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 b="-3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  <a:endCxn id="71" idx="1"/>
          </p:cNvCxnSpPr>
          <p:nvPr/>
        </p:nvCxnSpPr>
        <p:spPr>
          <a:xfrm flipV="1">
            <a:off x="6500539" y="6125961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tailEnd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  <a:tailEnd w="lg" len="lg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stCxn id="69" idx="3"/>
            <a:endCxn id="62" idx="1"/>
          </p:cNvCxnSpPr>
          <p:nvPr/>
        </p:nvCxnSpPr>
        <p:spPr>
          <a:xfrm flipV="1">
            <a:off x="5128781" y="6131488"/>
            <a:ext cx="859525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2811179" y="5949564"/>
            <a:ext cx="2317602" cy="369332"/>
            <a:chOff x="2558005" y="365125"/>
            <a:chExt cx="1967695" cy="369332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C01D29B2-6458-4D60-B0C9-8E72C33820B2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F986835F-CED4-4F88-9B60-CA3E13092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7089278" y="5941295"/>
            <a:ext cx="2976216" cy="369332"/>
            <a:chOff x="2558005" y="365125"/>
            <a:chExt cx="1967695" cy="369332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17761FC5-0139-4B4C-8A7B-0BE1FF08CEC5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A62869D-34CB-4CD5-9D8F-25375354F5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891CDF-6737-5611-773B-3114173805C4}"/>
              </a:ext>
            </a:extLst>
          </p:cNvPr>
          <p:cNvCxnSpPr>
            <a:cxnSpLocks/>
            <a:stCxn id="69" idx="3"/>
          </p:cNvCxnSpPr>
          <p:nvPr/>
        </p:nvCxnSpPr>
        <p:spPr>
          <a:xfrm flipV="1">
            <a:off x="5128781" y="6131488"/>
            <a:ext cx="696286" cy="27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33F54B-6D5A-30B0-B6E9-6A7B65CF35E6}"/>
              </a:ext>
            </a:extLst>
          </p:cNvPr>
          <p:cNvCxnSpPr>
            <a:cxnSpLocks/>
            <a:stCxn id="62" idx="3"/>
          </p:cNvCxnSpPr>
          <p:nvPr/>
        </p:nvCxnSpPr>
        <p:spPr>
          <a:xfrm flipV="1">
            <a:off x="6500539" y="6128724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sz="240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/>
                  <a:t> is a stream of view snapshots: </a:t>
                </a:r>
                <a:endParaRPr lang="en-US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949" y="5374222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2" y="6000287"/>
            <a:ext cx="2976217" cy="369332"/>
            <a:chOff x="2558005" y="365125"/>
            <a:chExt cx="196769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CDF4E0A5-FC3C-4C93-88EB-42CC4A8F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1790D33-86D1-41BC-AB79-E41B815199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E9BC83-F91D-FC61-415E-A82B0746D70B}"/>
              </a:ext>
            </a:extLst>
          </p:cNvPr>
          <p:cNvCxnSpPr>
            <a:cxnSpLocks/>
          </p:cNvCxnSpPr>
          <p:nvPr/>
        </p:nvCxnSpPr>
        <p:spPr>
          <a:xfrm flipV="1">
            <a:off x="6379295" y="4684920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7739BD5-1B89-91F3-8763-4AA1FCB5E02F}"/>
              </a:ext>
            </a:extLst>
          </p:cNvPr>
          <p:cNvCxnSpPr>
            <a:cxnSpLocks/>
          </p:cNvCxnSpPr>
          <p:nvPr/>
        </p:nvCxnSpPr>
        <p:spPr>
          <a:xfrm flipV="1">
            <a:off x="6379295" y="4687683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31F7578-AD11-F4F0-6AAD-085B26AEB809}"/>
              </a:ext>
            </a:extLst>
          </p:cNvPr>
          <p:cNvCxnSpPr>
            <a:cxnSpLocks/>
          </p:cNvCxnSpPr>
          <p:nvPr/>
        </p:nvCxnSpPr>
        <p:spPr>
          <a:xfrm flipV="1">
            <a:off x="5278323" y="4688138"/>
            <a:ext cx="588739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07BCF1-641B-8D4D-EB6A-9EBA6C9F92F9}"/>
              </a:ext>
            </a:extLst>
          </p:cNvPr>
          <p:cNvCxnSpPr>
            <a:cxnSpLocks/>
          </p:cNvCxnSpPr>
          <p:nvPr/>
        </p:nvCxnSpPr>
        <p:spPr>
          <a:xfrm flipV="1">
            <a:off x="5278323" y="4690901"/>
            <a:ext cx="408261" cy="276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D9DF-A493-7527-E406-0A6F117F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E1B0C-8C1A-AC5C-BE22-FAD2F8AD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Remember this picture?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06AEA-6ECF-10BE-2ADF-3983817D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2135FF2-EDFF-226D-E024-19F947F92CCE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EA80-17C5-BE50-C0BB-F2B2D0E142B9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16741229-EE2F-BE19-5B2F-FC902039A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20DDD621-1C3B-A86A-F8FC-A6C1049A0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52456D16-8A6C-3FC1-0AEC-47622EA03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13582BE7-B700-BC98-19D8-17EA2E795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4EE4D50-F4B8-0091-831D-6312E1C0D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9B9808D9-0EE6-1227-4D22-8AADD642D338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C7A08861-4AB9-44F7-70A3-26901B1F1F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E1B6FBE0-99A8-A929-52B5-F3D23C366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5ADA8C39-3E17-16B3-6B31-5438BD0E9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29C01DD7-04AB-DD5D-5209-CF66E0283D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44008434-9976-009F-C3C6-2DC946CAB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D0E76F1D-3D29-C642-3F82-08C8BFD32463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C0599850-F78B-E9AA-6C68-44A500AD7CC6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B20A65-B4FE-2086-5349-DCD7196FE476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C0D30E-F3DF-55D4-9A92-DC851E2CFBD2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F777838-5024-6E2A-56CA-A4C1DACBBB0F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B0346C-6CB6-3F76-68F9-83809935DF8B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36784D43-96A5-F975-83FF-8E539F2CC7DD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F7CF376E-2B58-367E-7C89-C37FE2C9F3F8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C2E268E-7399-9E05-D8A5-E23C4E204B95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F56A55A1-721C-C4DB-EC00-9DA968095A74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8EB0766-6CB5-6EC3-3225-056659F4375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C5C3E2A5-D19A-FDEC-AC86-C8B5AFC8D965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3F1CBFAC-5A9F-40C0-2F1B-41B7D9E54D25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6D22E261-12D2-9CE9-5432-9485A246C92B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90852D7A-6CF7-26D9-8277-BA786C5CA659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61234489-4400-C341-BC07-EAC969170F10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8A95F4F6-9A4A-040F-369D-6812D5E52D80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0DEEA330-1CFD-8ECD-EFDB-F481365FD6E5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DC0FA830-5D2E-E517-2C5C-A5268BD361A9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6B399D66-1759-1D35-3885-1FBEA1316778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0733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296" y="1958541"/>
            <a:ext cx="5257710" cy="4266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>
                <a:hlinkClick r:id="rId2"/>
              </a:rPr>
              <a:t>DBSP: Automatic Incremental View Maintenance for Rich Query Languages</a:t>
            </a:r>
            <a:r>
              <a:rPr lang="en-US" sz="2400" dirty="0">
                <a:hlinkClick r:id="rId2"/>
              </a:rPr>
              <a:t> </a:t>
            </a:r>
            <a:br>
              <a:rPr lang="en-US" sz="2400" dirty="0"/>
            </a:br>
            <a:r>
              <a:rPr lang="en-US" sz="2400" dirty="0"/>
              <a:t>Mihai Budiu, Tej </a:t>
            </a:r>
            <a:r>
              <a:rPr lang="en-US" sz="2400" dirty="0" err="1"/>
              <a:t>Chajed</a:t>
            </a:r>
            <a:r>
              <a:rPr lang="en-US" sz="2400" dirty="0"/>
              <a:t>, Frank McSherry, Leonid </a:t>
            </a:r>
            <a:r>
              <a:rPr lang="en-US" sz="2400" dirty="0" err="1"/>
              <a:t>Ryzhyk</a:t>
            </a:r>
            <a:r>
              <a:rPr lang="en-US" sz="2400" dirty="0"/>
              <a:t>, Val Tannen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>
                <a:hlinkClick r:id="rId3"/>
              </a:rPr>
              <a:t>DBSP: Incremental Computation on Streams and Its Applications to Databases</a:t>
            </a:r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We have built all of this, and it works!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hlinkClick r:id="rId4"/>
              </a:rPr>
              <a:t>github.com/feldera/feldera</a:t>
            </a:r>
            <a:endParaRPr lang="en-US" sz="2400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622" b="19946"/>
          <a:stretch/>
        </p:blipFill>
        <p:spPr>
          <a:xfrm>
            <a:off x="5471170" y="2043968"/>
            <a:ext cx="2611780" cy="1473892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8644170" y="1656005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8427849" y="3129897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977" y="4993811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24140"/>
            <a:ext cx="5624945" cy="425282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as streaming systems</a:t>
            </a:r>
          </a:p>
          <a:p>
            <a:r>
              <a:rPr lang="en-US" b="1" dirty="0"/>
              <a:t>Incremental (DB) computations</a:t>
            </a:r>
          </a:p>
          <a:p>
            <a:r>
              <a:rPr lang="en-US" dirty="0"/>
              <a:t>Deltas for relations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73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792" y="5370555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33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333381" y="4489420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E4289C-1377-5B2D-05B7-10C0D82861B7}"/>
              </a:ext>
            </a:extLst>
          </p:cNvPr>
          <p:cNvGrpSpPr/>
          <p:nvPr/>
        </p:nvGrpSpPr>
        <p:grpSpPr>
          <a:xfrm>
            <a:off x="5760636" y="5379974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600E8ECF-9580-6517-CD4C-49EEC08625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D59169C-E2B3-E9F9-3C2F-1D05100931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0959ED-290E-C0C8-D9CF-9DEF6A17EC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4B5ABC1-78B5-5102-99CD-696066C6DC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F613E6-5C51-42F9-5A14-B290346A127A}"/>
              </a:ext>
            </a:extLst>
          </p:cNvPr>
          <p:cNvGrpSpPr/>
          <p:nvPr/>
        </p:nvGrpSpPr>
        <p:grpSpPr>
          <a:xfrm>
            <a:off x="4694115" y="5962927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0E898BD-9C2D-D2C5-E386-D2547C6980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B6180AD-65A6-CCF6-CA25-CA1E88E9DD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3270CF73-5C58-5CCD-DF9F-0717ECC451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1DD61A5-CF98-1EE0-52F4-07B106AA5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900D0E6-1EB4-788A-F713-DAE0679A8ED0}"/>
              </a:ext>
            </a:extLst>
          </p:cNvPr>
          <p:cNvCxnSpPr>
            <a:cxnSpLocks/>
          </p:cNvCxnSpPr>
          <p:nvPr/>
        </p:nvCxnSpPr>
        <p:spPr>
          <a:xfrm flipV="1">
            <a:off x="423684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A101B49-1090-E7D5-FA92-22115E62BAC2}"/>
              </a:ext>
            </a:extLst>
          </p:cNvPr>
          <p:cNvCxnSpPr>
            <a:cxnSpLocks/>
          </p:cNvCxnSpPr>
          <p:nvPr/>
        </p:nvCxnSpPr>
        <p:spPr>
          <a:xfrm>
            <a:off x="430950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10A5220-6ED0-BFF2-2375-0E5A405BB32C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973323C-5643-34CB-310B-CD51B383A73A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7334792" y="4675686"/>
            <a:ext cx="403482" cy="1931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3E02287-8A30-4460-3403-754C2C786248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CB9127B-20DB-D205-0405-B2BC1D39B196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D3A454E-699D-F5C1-3068-A78D5317CA8B}"/>
              </a:ext>
            </a:extLst>
          </p:cNvPr>
          <p:cNvCxnSpPr>
            <a:cxnSpLocks/>
          </p:cNvCxnSpPr>
          <p:nvPr/>
        </p:nvCxnSpPr>
        <p:spPr>
          <a:xfrm flipV="1">
            <a:off x="5238857" y="4679958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7EA2027-307E-4CAD-3939-6D6A24637D18}"/>
              </a:ext>
            </a:extLst>
          </p:cNvPr>
          <p:cNvCxnSpPr>
            <a:cxnSpLocks/>
            <a:stCxn id="69" idx="3"/>
          </p:cNvCxnSpPr>
          <p:nvPr/>
        </p:nvCxnSpPr>
        <p:spPr>
          <a:xfrm>
            <a:off x="5239170" y="4675952"/>
            <a:ext cx="286988" cy="676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/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453687C-B33E-DC5E-96AB-0B5FE33667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490486"/>
                <a:ext cx="537208" cy="3709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7EC2E5C-77B1-2678-236E-521B99640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22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1CD932B-8E30-CE1E-AFA0-E0CFC87704FD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1CE18FA-CA3B-8D0E-9B3B-918A8320B1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5D2BD28-22D0-3614-77A9-EE0F105DE8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74AB49B-C14E-1C6F-E479-17AC9B3B4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6F55EFA-00F9-8AFF-4134-869E18C0E7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6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018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1" grpId="0" animBg="1"/>
      <p:bldP spid="34" grpId="0" animBg="1"/>
      <p:bldP spid="37" grpId="0"/>
      <p:bldP spid="69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/>
              <a:t>Incremental view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54021-1D30-45AF-80B7-5A764EF06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6774"/>
            <a:ext cx="10515600" cy="4754521"/>
          </a:xfrm>
        </p:spPr>
        <p:txBody>
          <a:bodyPr/>
          <a:lstStyle/>
          <a:p>
            <a:r>
              <a:rPr lang="en-US" dirty="0"/>
              <a:t>This is our </a:t>
            </a:r>
            <a:r>
              <a:rPr lang="en-US" dirty="0">
                <a:solidFill>
                  <a:srgbClr val="FF0000"/>
                </a:solidFill>
              </a:rPr>
              <a:t>definition</a:t>
            </a:r>
            <a:r>
              <a:rPr lang="en-US" dirty="0"/>
              <a:t> of IVM</a:t>
            </a:r>
          </a:p>
          <a:p>
            <a:r>
              <a:rPr lang="en-US" dirty="0"/>
              <a:t>This definition is much better:</a:t>
            </a:r>
          </a:p>
          <a:p>
            <a:pPr lvl="1"/>
            <a:r>
              <a:rPr lang="en-US" dirty="0"/>
              <a:t>Well-defined for </a:t>
            </a:r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</a:t>
            </a:r>
            <a:r>
              <a:rPr lang="en-US" i="1" dirty="0"/>
              <a:t>Q</a:t>
            </a:r>
          </a:p>
          <a:p>
            <a:pPr lvl="2"/>
            <a:r>
              <a:rPr lang="en-US" dirty="0"/>
              <a:t>does not need to compute </a:t>
            </a:r>
            <a:r>
              <a:rPr lang="en-US" dirty="0" err="1"/>
              <a:t>d</a:t>
            </a:r>
            <a:r>
              <a:rPr lang="en-US" i="1" dirty="0" err="1"/>
              <a:t>Q</a:t>
            </a:r>
            <a:r>
              <a:rPr lang="en-US" dirty="0"/>
              <a:t>/d</a:t>
            </a:r>
            <a:r>
              <a:rPr lang="en-US" i="1" dirty="0"/>
              <a:t>i</a:t>
            </a:r>
          </a:p>
          <a:p>
            <a:pPr lvl="1"/>
            <a:r>
              <a:rPr lang="en-US" dirty="0"/>
              <a:t>It is compositional</a:t>
            </a:r>
          </a:p>
          <a:p>
            <a:pPr lvl="2"/>
            <a:r>
              <a:rPr lang="en-US" dirty="0"/>
              <a:t>Inputs and outputs are both </a:t>
            </a:r>
            <a:r>
              <a:rPr lang="en-US" b="1" dirty="0"/>
              <a:t>deltas</a:t>
            </a:r>
          </a:p>
          <a:p>
            <a:r>
              <a:rPr lang="en-US" dirty="0"/>
              <a:t>It works, but is </a:t>
            </a:r>
            <a:r>
              <a:rPr lang="en-US" b="1" dirty="0"/>
              <a:t>inefficient</a:t>
            </a:r>
          </a:p>
          <a:p>
            <a:pPr marL="0" indent="0" algn="ctr">
              <a:buNone/>
            </a:pP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/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3030097-4374-90ED-F2BC-928D681152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128" y="4504982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Rectangle 85">
            <a:extLst>
              <a:ext uri="{FF2B5EF4-FFF2-40B4-BE49-F238E27FC236}">
                <a16:creationId xmlns:a16="http://schemas.microsoft.com/office/drawing/2014/main" id="{F09A06AD-1E4A-3CCD-028A-B276CE02FBA9}"/>
              </a:ext>
            </a:extLst>
          </p:cNvPr>
          <p:cNvSpPr/>
          <p:nvPr/>
        </p:nvSpPr>
        <p:spPr>
          <a:xfrm>
            <a:off x="6669694" y="4489420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D781871-55E1-FF3A-3067-11E10F437D9E}"/>
              </a:ext>
            </a:extLst>
          </p:cNvPr>
          <p:cNvCxnSpPr>
            <a:cxnSpLocks/>
          </p:cNvCxnSpPr>
          <p:nvPr/>
        </p:nvCxnSpPr>
        <p:spPr>
          <a:xfrm>
            <a:off x="5506447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1B8AC9B-3902-6268-87CF-EBD746A33D4C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8B4FB828-20F6-090F-E261-FF44E001E473}"/>
              </a:ext>
            </a:extLst>
          </p:cNvPr>
          <p:cNvSpPr/>
          <p:nvPr/>
        </p:nvSpPr>
        <p:spPr>
          <a:xfrm>
            <a:off x="4586300" y="4264639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ABC00D6-72A4-8882-4141-1FDF7E27D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3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8DF38F9A-69C3-0B75-427E-4E7D9FEC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4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/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20F9F22D-DC8A-A80C-8481-DDDB503C3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024" y="5383099"/>
                <a:ext cx="1422056" cy="369332"/>
              </a:xfrm>
              <a:prstGeom prst="rect">
                <a:avLst/>
              </a:prstGeom>
              <a:blipFill>
                <a:blip r:embed="rId5"/>
                <a:stretch>
                  <a:fillRect l="-343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/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B056E1B5-D77E-97E5-753B-B6BA7E70EC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21" y="4903806"/>
                <a:ext cx="1595758" cy="369332"/>
              </a:xfrm>
              <a:prstGeom prst="rect">
                <a:avLst/>
              </a:prstGeom>
              <a:blipFill>
                <a:blip r:embed="rId6"/>
                <a:stretch>
                  <a:fillRect l="-3053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6BA2C4DE-BBB5-427E-8867-602F514B9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7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369E539F-6553-ACD2-89E4-232DC93BC50D}"/>
              </a:ext>
            </a:extLst>
          </p:cNvPr>
          <p:cNvGrpSpPr/>
          <p:nvPr/>
        </p:nvGrpSpPr>
        <p:grpSpPr>
          <a:xfrm>
            <a:off x="2333381" y="4502062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D33AA8E-661A-AE23-069E-DD86A4AA08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7E2F5910-1389-8CE9-462C-75BDB7677C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709F4E2A-F2EF-F537-40A1-F278B67490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AE44CBF-27D5-444F-D48C-2FBB66F5E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9480D979-9BB4-9EDE-C758-7CB4B113BE78}"/>
              </a:ext>
            </a:extLst>
          </p:cNvPr>
          <p:cNvGrpSpPr/>
          <p:nvPr/>
        </p:nvGrpSpPr>
        <p:grpSpPr>
          <a:xfrm>
            <a:off x="7738274" y="4514548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E911B433-7BEB-7DF7-6E5B-ABEC8DA16D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971DABBB-383B-C6CA-23B1-8C40FB92B2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787B8241-A51E-8860-1B53-C716A0D1E3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DA67D15F-1E45-C597-4447-40C8D3727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DA4E81C-5AB1-7E7F-4AFE-AD4639B87561}"/>
              </a:ext>
            </a:extLst>
          </p:cNvPr>
          <p:cNvGrpSpPr/>
          <p:nvPr/>
        </p:nvGrpSpPr>
        <p:grpSpPr>
          <a:xfrm>
            <a:off x="5835283" y="5388393"/>
            <a:ext cx="1574156" cy="369332"/>
            <a:chOff x="2951544" y="365125"/>
            <a:chExt cx="1574156" cy="369332"/>
          </a:xfrm>
        </p:grpSpPr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155298-6BC9-F222-652C-22E8CAFC53E4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2FF04D1-150B-422D-3438-2090C79D7D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CB53AB9A-F90C-542E-8D41-7F41D31150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83856940-794F-3B57-374C-764FB9BBC2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BB3E81DE-19AF-1810-FA5D-5152E636C56A}"/>
              </a:ext>
            </a:extLst>
          </p:cNvPr>
          <p:cNvGrpSpPr/>
          <p:nvPr/>
        </p:nvGrpSpPr>
        <p:grpSpPr>
          <a:xfrm>
            <a:off x="4621269" y="5984398"/>
            <a:ext cx="2380974" cy="369332"/>
            <a:chOff x="2951544" y="365125"/>
            <a:chExt cx="1574157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55188881-02FC-EF87-B36B-5C7F7AAF09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44E72ACE-FE07-52B5-73BF-6C6BDFB75A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1B8B4527-D78F-FDB6-E1A7-6B70A11F04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/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29E5B348-00AF-EE6C-3A58-FB0A28430B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635DF7A-13C0-B663-6F79-335172301F2E}"/>
              </a:ext>
            </a:extLst>
          </p:cNvPr>
          <p:cNvCxnSpPr>
            <a:cxnSpLocks/>
            <a:stCxn id="99" idx="3"/>
            <a:endCxn id="125" idx="1"/>
          </p:cNvCxnSpPr>
          <p:nvPr/>
        </p:nvCxnSpPr>
        <p:spPr>
          <a:xfrm>
            <a:off x="4187464" y="4686728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83A55B56-18FB-B5B6-0CE1-34CBCB55483B}"/>
              </a:ext>
            </a:extLst>
          </p:cNvPr>
          <p:cNvCxnSpPr>
            <a:cxnSpLocks/>
            <a:stCxn id="99" idx="3"/>
          </p:cNvCxnSpPr>
          <p:nvPr/>
        </p:nvCxnSpPr>
        <p:spPr>
          <a:xfrm>
            <a:off x="4187464" y="4686728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4433D99-1D1E-5096-CA28-E5B1A7DB74E5}"/>
              </a:ext>
            </a:extLst>
          </p:cNvPr>
          <p:cNvCxnSpPr>
            <a:cxnSpLocks/>
            <a:stCxn id="86" idx="3"/>
          </p:cNvCxnSpPr>
          <p:nvPr/>
        </p:nvCxnSpPr>
        <p:spPr>
          <a:xfrm>
            <a:off x="7334792" y="4675686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63C1DF-2AAD-A455-6B28-7651A08A7AEB}"/>
              </a:ext>
            </a:extLst>
          </p:cNvPr>
          <p:cNvCxnSpPr>
            <a:cxnSpLocks/>
            <a:stCxn id="86" idx="3"/>
            <a:endCxn id="101" idx="1"/>
          </p:cNvCxnSpPr>
          <p:nvPr/>
        </p:nvCxnSpPr>
        <p:spPr>
          <a:xfrm>
            <a:off x="7334792" y="4675686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92C2A7BA-3E39-D339-6BC6-5FC060FA36D5}"/>
              </a:ext>
            </a:extLst>
          </p:cNvPr>
          <p:cNvCxnSpPr>
            <a:cxnSpLocks/>
          </p:cNvCxnSpPr>
          <p:nvPr/>
        </p:nvCxnSpPr>
        <p:spPr>
          <a:xfrm flipV="1">
            <a:off x="6221279" y="4694259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49446FE6-2C86-C0A7-A20B-008BACA224F5}"/>
              </a:ext>
            </a:extLst>
          </p:cNvPr>
          <p:cNvCxnSpPr>
            <a:cxnSpLocks/>
          </p:cNvCxnSpPr>
          <p:nvPr/>
        </p:nvCxnSpPr>
        <p:spPr>
          <a:xfrm>
            <a:off x="6293942" y="4697022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1DB3925B-1BD8-572D-1162-6BCDE7B4D1B6}"/>
              </a:ext>
            </a:extLst>
          </p:cNvPr>
          <p:cNvCxnSpPr>
            <a:cxnSpLocks/>
          </p:cNvCxnSpPr>
          <p:nvPr/>
        </p:nvCxnSpPr>
        <p:spPr>
          <a:xfrm flipV="1">
            <a:off x="5229654" y="469978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E94F02FB-E077-4B85-0E80-299D61D51C2E}"/>
              </a:ext>
            </a:extLst>
          </p:cNvPr>
          <p:cNvCxnSpPr>
            <a:cxnSpLocks/>
          </p:cNvCxnSpPr>
          <p:nvPr/>
        </p:nvCxnSpPr>
        <p:spPr>
          <a:xfrm>
            <a:off x="5302317" y="470254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/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F1AFF46-CD26-DC54-4698-2114241B7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962" y="4511556"/>
                <a:ext cx="537208" cy="3709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is a </a:t>
                </a:r>
                <a:r>
                  <a:rPr lang="en-US" b="1"/>
                  <a:t>streaming system</a:t>
                </a:r>
                <a:r>
                  <a:rPr lang="en-US"/>
                  <a:t>:</a:t>
                </a:r>
              </a:p>
              <a:p>
                <a:r>
                  <a:rPr lang="en-US"/>
                  <a:t>it runs forever</a:t>
                </a:r>
              </a:p>
              <a:p>
                <a:r>
                  <a:rPr lang="en-US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is stateless)</a:t>
                </a:r>
              </a:p>
              <a:p>
                <a:r>
                  <a:rPr lang="en-US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)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741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linear: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r>
                  <a:rPr lang="en-US" dirty="0"/>
                  <a:t>No state required!</a:t>
                </a:r>
              </a:p>
              <a:p>
                <a:r>
                  <a:rPr lang="en-US" dirty="0"/>
                  <a:t>Most relational queries use linear operators!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A5F657-19D0-B7F9-9356-BB8D3E316FA0}"/>
              </a:ext>
            </a:extLst>
          </p:cNvPr>
          <p:cNvGrpSpPr/>
          <p:nvPr/>
        </p:nvGrpSpPr>
        <p:grpSpPr>
          <a:xfrm>
            <a:off x="2661836" y="2972264"/>
            <a:ext cx="1854082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C0A70CD-346B-A7AC-5476-F7FB737A738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3EDE297-81CD-348A-EE7A-149F4F9350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AF1D68EF-30C0-4B5A-795C-9115BBB3A6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1204100-0CA3-3040-209D-9306E259BD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/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51E4B2F4-5B73-99A0-80EE-0D2DD853A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649" y="2994399"/>
                <a:ext cx="512233" cy="370932"/>
              </a:xfrm>
              <a:prstGeom prst="rect">
                <a:avLst/>
              </a:prstGeom>
              <a:blipFill>
                <a:blip r:embed="rId7"/>
                <a:stretch>
                  <a:fillRect l="-2247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>
            <a:extLst>
              <a:ext uri="{FF2B5EF4-FFF2-40B4-BE49-F238E27FC236}">
                <a16:creationId xmlns:a16="http://schemas.microsoft.com/office/drawing/2014/main" id="{A7AB2BF9-304F-EF9D-7BF2-E3624468DDD7}"/>
              </a:ext>
            </a:extLst>
          </p:cNvPr>
          <p:cNvSpPr/>
          <p:nvPr/>
        </p:nvSpPr>
        <p:spPr>
          <a:xfrm>
            <a:off x="6989215" y="2978837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>
                <a:solidFill>
                  <a:schemeClr val="tx1"/>
                </a:solidFill>
              </a:rPr>
              <a:t>D</a:t>
            </a:r>
            <a:endParaRPr lang="en-US" i="1" baseline="3000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6ACDB1F-5719-4FC5-CCA9-9CD2EE2E0724}"/>
              </a:ext>
            </a:extLst>
          </p:cNvPr>
          <p:cNvSpPr/>
          <p:nvPr/>
        </p:nvSpPr>
        <p:spPr>
          <a:xfrm>
            <a:off x="4905821" y="2754056"/>
            <a:ext cx="2906744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/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A4FC125-DDFC-F129-FD9F-2D5493185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56" y="2268725"/>
                <a:ext cx="572644" cy="471219"/>
              </a:xfrm>
              <a:prstGeom prst="rect">
                <a:avLst/>
              </a:prstGeom>
              <a:blipFill>
                <a:blip r:embed="rId8"/>
                <a:stretch>
                  <a:fillRect l="-9574" r="-7766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8B1777A-4D85-5930-4A1D-69CA6D6F51CF}"/>
              </a:ext>
            </a:extLst>
          </p:cNvPr>
          <p:cNvCxnSpPr>
            <a:cxnSpLocks/>
            <a:endCxn id="80" idx="1"/>
          </p:cNvCxnSpPr>
          <p:nvPr/>
        </p:nvCxnSpPr>
        <p:spPr>
          <a:xfrm>
            <a:off x="4506985" y="3176145"/>
            <a:ext cx="514498" cy="10294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A0B12FA-92FC-1B7D-B23B-EDA5A5382A04}"/>
              </a:ext>
            </a:extLst>
          </p:cNvPr>
          <p:cNvCxnSpPr>
            <a:cxnSpLocks/>
          </p:cNvCxnSpPr>
          <p:nvPr/>
        </p:nvCxnSpPr>
        <p:spPr>
          <a:xfrm>
            <a:off x="4506985" y="3176145"/>
            <a:ext cx="346612" cy="1590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97EBB4C-5742-1AE6-DB97-D460078F86EF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566077" cy="21336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DD5AE1A-F4DC-46F6-6518-D70AAC224E3C}"/>
              </a:ext>
            </a:extLst>
          </p:cNvPr>
          <p:cNvCxnSpPr>
            <a:cxnSpLocks/>
            <a:stCxn id="53" idx="3"/>
          </p:cNvCxnSpPr>
          <p:nvPr/>
        </p:nvCxnSpPr>
        <p:spPr>
          <a:xfrm>
            <a:off x="7654313" y="3165103"/>
            <a:ext cx="403482" cy="23528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E818B686-272F-725C-2577-A2735E448F5B}"/>
              </a:ext>
            </a:extLst>
          </p:cNvPr>
          <p:cNvCxnSpPr>
            <a:cxnSpLocks/>
          </p:cNvCxnSpPr>
          <p:nvPr/>
        </p:nvCxnSpPr>
        <p:spPr>
          <a:xfrm flipV="1">
            <a:off x="6540800" y="3183676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EF9727C3-53C8-1BB5-E1C7-D663809397AA}"/>
              </a:ext>
            </a:extLst>
          </p:cNvPr>
          <p:cNvCxnSpPr>
            <a:cxnSpLocks/>
          </p:cNvCxnSpPr>
          <p:nvPr/>
        </p:nvCxnSpPr>
        <p:spPr>
          <a:xfrm>
            <a:off x="6613463" y="3186439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C27F348-FF4D-C6C6-4789-FC0986E1CE95}"/>
              </a:ext>
            </a:extLst>
          </p:cNvPr>
          <p:cNvCxnSpPr>
            <a:cxnSpLocks/>
          </p:cNvCxnSpPr>
          <p:nvPr/>
        </p:nvCxnSpPr>
        <p:spPr>
          <a:xfrm flipV="1">
            <a:off x="5549175" y="3189203"/>
            <a:ext cx="457271" cy="5527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695446-A307-3B00-3A59-5F890A581A53}"/>
              </a:ext>
            </a:extLst>
          </p:cNvPr>
          <p:cNvCxnSpPr>
            <a:cxnSpLocks/>
          </p:cNvCxnSpPr>
          <p:nvPr/>
        </p:nvCxnSpPr>
        <p:spPr>
          <a:xfrm>
            <a:off x="5621838" y="3191966"/>
            <a:ext cx="20413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/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7D0F1EFA-1167-1D5E-97CC-EF4C7CC96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1483" y="3000973"/>
                <a:ext cx="537208" cy="3709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F174DBAE-0ACD-DBED-04D5-7151A26C1A79}"/>
              </a:ext>
            </a:extLst>
          </p:cNvPr>
          <p:cNvGrpSpPr/>
          <p:nvPr/>
        </p:nvGrpSpPr>
        <p:grpSpPr>
          <a:xfrm>
            <a:off x="8144156" y="3000973"/>
            <a:ext cx="1850721" cy="369332"/>
            <a:chOff x="2558005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046E8FC9-4ACD-70E6-51E3-96C0107DBA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9AC897B-AC8A-6AA6-6876-DA1C9B0486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b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8C92145-BACB-931B-1792-189F4FE724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A01AB73-0492-48DA-F32F-1C8CAAEE13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&quot;Not Allowed&quot; Symbol 14">
            <a:extLst>
              <a:ext uri="{FF2B5EF4-FFF2-40B4-BE49-F238E27FC236}">
                <a16:creationId xmlns:a16="http://schemas.microsoft.com/office/drawing/2014/main" id="{0A15E233-654B-EABC-5975-A1CFA29BEBE4}"/>
              </a:ext>
            </a:extLst>
          </p:cNvPr>
          <p:cNvSpPr/>
          <p:nvPr/>
        </p:nvSpPr>
        <p:spPr>
          <a:xfrm>
            <a:off x="4916744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2A68F1C4-DE8B-413C-B658-8604DD489D15}"/>
              </a:ext>
            </a:extLst>
          </p:cNvPr>
          <p:cNvSpPr/>
          <p:nvPr/>
        </p:nvSpPr>
        <p:spPr>
          <a:xfrm>
            <a:off x="6944587" y="2839455"/>
            <a:ext cx="759950" cy="688441"/>
          </a:xfrm>
          <a:prstGeom prst="noSmoking">
            <a:avLst>
              <a:gd name="adj" fmla="val 10177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32523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pPr marL="0" indent="0">
                  <a:buNone/>
                </a:pPr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3252373"/>
              </a:xfrm>
              <a:blipFill>
                <a:blip r:embed="rId3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BD0BE-069D-EBBD-AE64-3F5EAEEC3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673" y="2918791"/>
            <a:ext cx="8406750" cy="185233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9F1626-D566-77A7-9054-18D5973CB490}"/>
              </a:ext>
            </a:extLst>
          </p:cNvPr>
          <p:cNvSpPr/>
          <p:nvPr/>
        </p:nvSpPr>
        <p:spPr>
          <a:xfrm>
            <a:off x="2562006" y="3458980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80454E-BE77-1F2B-B865-9A4648EAA2E0}"/>
              </a:ext>
            </a:extLst>
          </p:cNvPr>
          <p:cNvSpPr/>
          <p:nvPr/>
        </p:nvSpPr>
        <p:spPr>
          <a:xfrm>
            <a:off x="5461117" y="3458980"/>
            <a:ext cx="2713703" cy="661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3B092BA5-0009-9CD6-35F3-C2101E82CDE2}"/>
                  </a:ext>
                </a:extLst>
              </p:cNvPr>
              <p:cNvSpPr/>
              <p:nvPr/>
            </p:nvSpPr>
            <p:spPr>
              <a:xfrm>
                <a:off x="4586596" y="5716105"/>
                <a:ext cx="417834" cy="692948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3B092BA5-0009-9CD6-35F3-C2101E82CD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596" y="5716105"/>
                <a:ext cx="417834" cy="692948"/>
              </a:xfrm>
              <a:prstGeom prst="upArrow">
                <a:avLst/>
              </a:prstGeom>
              <a:blipFill>
                <a:blip r:embed="rId5"/>
                <a:stretch>
                  <a:fillRect l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BCFB54FA-B62A-A9B8-1F04-7FD10E58E9EC}"/>
                  </a:ext>
                </a:extLst>
              </p:cNvPr>
              <p:cNvSpPr/>
              <p:nvPr/>
            </p:nvSpPr>
            <p:spPr>
              <a:xfrm>
                <a:off x="6970705" y="5716105"/>
                <a:ext cx="417834" cy="728287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BCFB54FA-B62A-A9B8-1F04-7FD10E58E9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05" y="5716105"/>
                <a:ext cx="417834" cy="728287"/>
              </a:xfrm>
              <a:prstGeom prst="upArrow">
                <a:avLst/>
              </a:prstGeom>
              <a:blipFill>
                <a:blip r:embed="rId6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B2A2A9B8-000B-32C0-64E3-33E5EE3F30B5}"/>
                  </a:ext>
                </a:extLst>
              </p:cNvPr>
              <p:cNvSpPr/>
              <p:nvPr/>
            </p:nvSpPr>
            <p:spPr>
              <a:xfrm>
                <a:off x="4586596" y="5011271"/>
                <a:ext cx="417834" cy="704834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B2A2A9B8-000B-32C0-64E3-33E5EE3F30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596" y="5011271"/>
                <a:ext cx="417834" cy="704834"/>
              </a:xfrm>
              <a:prstGeom prst="upArrow">
                <a:avLst/>
              </a:prstGeom>
              <a:blipFill>
                <a:blip r:embed="rId7"/>
                <a:stretch>
                  <a:fillRect l="-5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Arrow: Up 8">
                <a:extLst>
                  <a:ext uri="{FF2B5EF4-FFF2-40B4-BE49-F238E27FC236}">
                    <a16:creationId xmlns:a16="http://schemas.microsoft.com/office/drawing/2014/main" id="{9B3A22D5-B565-C9B6-0884-C2D1BAF30732}"/>
                  </a:ext>
                </a:extLst>
              </p:cNvPr>
              <p:cNvSpPr/>
              <p:nvPr/>
            </p:nvSpPr>
            <p:spPr>
              <a:xfrm>
                <a:off x="6970705" y="5046610"/>
                <a:ext cx="417834" cy="669496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Arrow: Up 8">
                <a:extLst>
                  <a:ext uri="{FF2B5EF4-FFF2-40B4-BE49-F238E27FC236}">
                    <a16:creationId xmlns:a16="http://schemas.microsoft.com/office/drawing/2014/main" id="{9B3A22D5-B565-C9B6-0884-C2D1BAF30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0705" y="5046610"/>
                <a:ext cx="417834" cy="669496"/>
              </a:xfrm>
              <a:prstGeom prst="upArrow">
                <a:avLst/>
              </a:prstGeom>
              <a:blipFill>
                <a:blip r:embed="rId8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0974773-8055-8165-11ED-D42A2840B098}"/>
                  </a:ext>
                </a:extLst>
              </p:cNvPr>
              <p:cNvSpPr/>
              <p:nvPr/>
            </p:nvSpPr>
            <p:spPr>
              <a:xfrm>
                <a:off x="3979596" y="501127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10974773-8055-8165-11ED-D42A2840B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9596" y="5011270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C408B491-2128-8AB8-772F-C5C2EF69502C}"/>
                  </a:ext>
                </a:extLst>
              </p:cNvPr>
              <p:cNvSpPr/>
              <p:nvPr/>
            </p:nvSpPr>
            <p:spPr>
              <a:xfrm>
                <a:off x="6482974" y="5046609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Arrow: Up 10">
                <a:extLst>
                  <a:ext uri="{FF2B5EF4-FFF2-40B4-BE49-F238E27FC236}">
                    <a16:creationId xmlns:a16="http://schemas.microsoft.com/office/drawing/2014/main" id="{C408B491-2128-8AB8-772F-C5C2EF6950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974" y="5046609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rrow: Right 11">
            <a:extLst>
              <a:ext uri="{FF2B5EF4-FFF2-40B4-BE49-F238E27FC236}">
                <a16:creationId xmlns:a16="http://schemas.microsoft.com/office/drawing/2014/main" id="{D11CEF81-9303-33F4-AE4C-06DDA47CDF60}"/>
              </a:ext>
            </a:extLst>
          </p:cNvPr>
          <p:cNvSpPr/>
          <p:nvPr/>
        </p:nvSpPr>
        <p:spPr>
          <a:xfrm>
            <a:off x="5088335" y="5336552"/>
            <a:ext cx="1316882" cy="84786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</a:t>
            </a:r>
          </a:p>
        </p:txBody>
      </p:sp>
    </p:spTree>
    <p:extLst>
      <p:ext uri="{BB962C8B-B14F-4D97-AF65-F5344CB8AC3E}">
        <p14:creationId xmlns:p14="http://schemas.microsoft.com/office/powerpoint/2010/main" val="41496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9ADA990-0784-7569-0E1F-2C0FCF4BA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774" y="2775651"/>
            <a:ext cx="9182572" cy="227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Bilinear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F9EC3-8EE2-40CD-8B26-C02D0A03B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1154"/>
            <a:ext cx="10840571" cy="534684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(Lifted) join, intersection, Cartesian product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b="0" dirty="0"/>
              <a:t>	</a:t>
            </a:r>
            <a:endParaRPr lang="en-US" b="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04AA6-878A-723C-1D13-4C3F1AC4B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1F7D57-C780-4AD2-1DFF-002F8CA0BC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07"/>
          <a:stretch/>
        </p:blipFill>
        <p:spPr>
          <a:xfrm>
            <a:off x="4077006" y="2635250"/>
            <a:ext cx="4673296" cy="22734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4579CB-D085-5D38-8D46-5D7D234C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Cartesian </a:t>
            </a:r>
            <a:r>
              <a:rPr lang="en-US" dirty="0"/>
              <a:t>Product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67E8C1-B46C-B088-DC0B-3A4DF1459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9EE0BB-1A30-9A84-BFBF-15D03A26DA5D}"/>
              </a:ext>
            </a:extLst>
          </p:cNvPr>
          <p:cNvSpPr/>
          <p:nvPr/>
        </p:nvSpPr>
        <p:spPr>
          <a:xfrm>
            <a:off x="910589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BE48D8-372E-D541-7178-9670389250C9}"/>
              </a:ext>
            </a:extLst>
          </p:cNvPr>
          <p:cNvSpPr/>
          <p:nvPr/>
        </p:nvSpPr>
        <p:spPr>
          <a:xfrm>
            <a:off x="948054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4645AF-E7A2-5A73-7B6D-2F1E96B1DF2A}"/>
              </a:ext>
            </a:extLst>
          </p:cNvPr>
          <p:cNvSpPr/>
          <p:nvPr/>
        </p:nvSpPr>
        <p:spPr>
          <a:xfrm>
            <a:off x="985519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C6046-1C34-E4DA-2596-250CFCEF4E9F}"/>
              </a:ext>
            </a:extLst>
          </p:cNvPr>
          <p:cNvSpPr/>
          <p:nvPr/>
        </p:nvSpPr>
        <p:spPr>
          <a:xfrm>
            <a:off x="1022984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44A573-0B58-FA4E-A109-BDC774A4500D}"/>
              </a:ext>
            </a:extLst>
          </p:cNvPr>
          <p:cNvSpPr/>
          <p:nvPr/>
        </p:nvSpPr>
        <p:spPr>
          <a:xfrm>
            <a:off x="1060449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E9F445-45DD-276F-B789-F2CD967DEB88}"/>
              </a:ext>
            </a:extLst>
          </p:cNvPr>
          <p:cNvSpPr/>
          <p:nvPr/>
        </p:nvSpPr>
        <p:spPr>
          <a:xfrm>
            <a:off x="10979149" y="28321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991270-42AC-8A45-3B65-6FE63B7B06E4}"/>
              </a:ext>
            </a:extLst>
          </p:cNvPr>
          <p:cNvSpPr/>
          <p:nvPr/>
        </p:nvSpPr>
        <p:spPr>
          <a:xfrm>
            <a:off x="910589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7B2A87-ADD6-61C9-54B4-A01B24935009}"/>
              </a:ext>
            </a:extLst>
          </p:cNvPr>
          <p:cNvSpPr/>
          <p:nvPr/>
        </p:nvSpPr>
        <p:spPr>
          <a:xfrm>
            <a:off x="948054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706A76-7933-0DDA-26DB-12758C25B5AF}"/>
              </a:ext>
            </a:extLst>
          </p:cNvPr>
          <p:cNvSpPr/>
          <p:nvPr/>
        </p:nvSpPr>
        <p:spPr>
          <a:xfrm>
            <a:off x="985519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9736C5-5C94-09AE-3465-A342031E180E}"/>
              </a:ext>
            </a:extLst>
          </p:cNvPr>
          <p:cNvSpPr/>
          <p:nvPr/>
        </p:nvSpPr>
        <p:spPr>
          <a:xfrm>
            <a:off x="1022984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CDAD8C7-0EC5-C8A5-5118-53270829A670}"/>
              </a:ext>
            </a:extLst>
          </p:cNvPr>
          <p:cNvSpPr/>
          <p:nvPr/>
        </p:nvSpPr>
        <p:spPr>
          <a:xfrm>
            <a:off x="1060449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466CC9-21F6-1AE6-F30E-1E0DB0A3E076}"/>
              </a:ext>
            </a:extLst>
          </p:cNvPr>
          <p:cNvSpPr/>
          <p:nvPr/>
        </p:nvSpPr>
        <p:spPr>
          <a:xfrm>
            <a:off x="10979149" y="32194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9A66F96-DD04-5B27-67CE-E23F25DB5F61}"/>
              </a:ext>
            </a:extLst>
          </p:cNvPr>
          <p:cNvSpPr/>
          <p:nvPr/>
        </p:nvSpPr>
        <p:spPr>
          <a:xfrm>
            <a:off x="910589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7A85EF-8C23-D70F-FA9C-A5DA0370B9BF}"/>
              </a:ext>
            </a:extLst>
          </p:cNvPr>
          <p:cNvSpPr/>
          <p:nvPr/>
        </p:nvSpPr>
        <p:spPr>
          <a:xfrm>
            <a:off x="948054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E059B8-9D89-F1A6-2DE7-7493A5EA964A}"/>
              </a:ext>
            </a:extLst>
          </p:cNvPr>
          <p:cNvSpPr/>
          <p:nvPr/>
        </p:nvSpPr>
        <p:spPr>
          <a:xfrm>
            <a:off x="985519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AC31C3-35CB-3897-E86D-F97552C75DFB}"/>
              </a:ext>
            </a:extLst>
          </p:cNvPr>
          <p:cNvSpPr/>
          <p:nvPr/>
        </p:nvSpPr>
        <p:spPr>
          <a:xfrm>
            <a:off x="1022984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337D67-BF5F-6FE5-EBC6-23C7E3DDC9C8}"/>
              </a:ext>
            </a:extLst>
          </p:cNvPr>
          <p:cNvSpPr/>
          <p:nvPr/>
        </p:nvSpPr>
        <p:spPr>
          <a:xfrm>
            <a:off x="1060449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5609A4-D473-BACB-C1DE-19191FE946FC}"/>
              </a:ext>
            </a:extLst>
          </p:cNvPr>
          <p:cNvSpPr/>
          <p:nvPr/>
        </p:nvSpPr>
        <p:spPr>
          <a:xfrm>
            <a:off x="10979149" y="360680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4F9F17-FD84-BE1E-4E54-705AC01180A3}"/>
              </a:ext>
            </a:extLst>
          </p:cNvPr>
          <p:cNvSpPr/>
          <p:nvPr/>
        </p:nvSpPr>
        <p:spPr>
          <a:xfrm>
            <a:off x="910589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DE7ED1-268A-4904-953C-D3F445C506C1}"/>
              </a:ext>
            </a:extLst>
          </p:cNvPr>
          <p:cNvSpPr/>
          <p:nvPr/>
        </p:nvSpPr>
        <p:spPr>
          <a:xfrm>
            <a:off x="948054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2C6E763-0E78-0390-5BB2-20D8855403B3}"/>
              </a:ext>
            </a:extLst>
          </p:cNvPr>
          <p:cNvSpPr/>
          <p:nvPr/>
        </p:nvSpPr>
        <p:spPr>
          <a:xfrm>
            <a:off x="985519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7331702-93F1-2533-E2D9-3EEC71AC2A8F}"/>
              </a:ext>
            </a:extLst>
          </p:cNvPr>
          <p:cNvSpPr/>
          <p:nvPr/>
        </p:nvSpPr>
        <p:spPr>
          <a:xfrm>
            <a:off x="1022984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089C3-BFAA-FC93-6670-ECC3E81068C8}"/>
              </a:ext>
            </a:extLst>
          </p:cNvPr>
          <p:cNvSpPr/>
          <p:nvPr/>
        </p:nvSpPr>
        <p:spPr>
          <a:xfrm>
            <a:off x="1060449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AD4223E-A1BF-132B-62D4-F284D198B5E6}"/>
              </a:ext>
            </a:extLst>
          </p:cNvPr>
          <p:cNvSpPr/>
          <p:nvPr/>
        </p:nvSpPr>
        <p:spPr>
          <a:xfrm>
            <a:off x="10979149" y="3994150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DA629-0121-428F-30BF-306946357197}"/>
              </a:ext>
            </a:extLst>
          </p:cNvPr>
          <p:cNvSpPr/>
          <p:nvPr/>
        </p:nvSpPr>
        <p:spPr>
          <a:xfrm>
            <a:off x="91058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7CA82F-B9D0-5ADC-6EF1-499E30C25327}"/>
              </a:ext>
            </a:extLst>
          </p:cNvPr>
          <p:cNvSpPr/>
          <p:nvPr/>
        </p:nvSpPr>
        <p:spPr>
          <a:xfrm>
            <a:off x="94805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3CAAEE3-5BDE-4096-7901-1F67B35D9B45}"/>
              </a:ext>
            </a:extLst>
          </p:cNvPr>
          <p:cNvSpPr/>
          <p:nvPr/>
        </p:nvSpPr>
        <p:spPr>
          <a:xfrm>
            <a:off x="98551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B91EA1A-50B3-64BE-2AF2-F9064CCE8C9C}"/>
              </a:ext>
            </a:extLst>
          </p:cNvPr>
          <p:cNvSpPr/>
          <p:nvPr/>
        </p:nvSpPr>
        <p:spPr>
          <a:xfrm>
            <a:off x="102298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6B710B-F360-4213-DA21-36BBBAAB57D4}"/>
              </a:ext>
            </a:extLst>
          </p:cNvPr>
          <p:cNvSpPr/>
          <p:nvPr/>
        </p:nvSpPr>
        <p:spPr>
          <a:xfrm>
            <a:off x="1060449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E30C735-1391-259E-85CA-0D49279366CD}"/>
              </a:ext>
            </a:extLst>
          </p:cNvPr>
          <p:cNvSpPr/>
          <p:nvPr/>
        </p:nvSpPr>
        <p:spPr>
          <a:xfrm>
            <a:off x="10979149" y="4381500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790DFDE-2C5F-623E-D5D8-3AE060672FAD}"/>
              </a:ext>
            </a:extLst>
          </p:cNvPr>
          <p:cNvSpPr/>
          <p:nvPr/>
        </p:nvSpPr>
        <p:spPr>
          <a:xfrm>
            <a:off x="10988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D8812F-FE36-87F5-33C4-4E0C8A3ACCC5}"/>
              </a:ext>
            </a:extLst>
          </p:cNvPr>
          <p:cNvSpPr/>
          <p:nvPr/>
        </p:nvSpPr>
        <p:spPr>
          <a:xfrm>
            <a:off x="14735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C4678BE-7AB4-4111-AC96-A9CCDCFE14B3}"/>
              </a:ext>
            </a:extLst>
          </p:cNvPr>
          <p:cNvSpPr/>
          <p:nvPr/>
        </p:nvSpPr>
        <p:spPr>
          <a:xfrm>
            <a:off x="18481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A40B77F-BB58-417E-6D8C-A675EA01FBAC}"/>
              </a:ext>
            </a:extLst>
          </p:cNvPr>
          <p:cNvSpPr/>
          <p:nvPr/>
        </p:nvSpPr>
        <p:spPr>
          <a:xfrm>
            <a:off x="22228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DE63226-8BDF-A23F-7F63-42891831EA9D}"/>
              </a:ext>
            </a:extLst>
          </p:cNvPr>
          <p:cNvSpPr/>
          <p:nvPr/>
        </p:nvSpPr>
        <p:spPr>
          <a:xfrm>
            <a:off x="259745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2D3A7B-B96F-E7B4-56DA-FC6BD24F8016}"/>
              </a:ext>
            </a:extLst>
          </p:cNvPr>
          <p:cNvSpPr/>
          <p:nvPr/>
        </p:nvSpPr>
        <p:spPr>
          <a:xfrm>
            <a:off x="2972109" y="4470400"/>
            <a:ext cx="374650" cy="3873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29DC73F-92A3-B0DF-63A3-351C17E3BEB9}"/>
              </a:ext>
            </a:extLst>
          </p:cNvPr>
          <p:cNvSpPr/>
          <p:nvPr/>
        </p:nvSpPr>
        <p:spPr>
          <a:xfrm>
            <a:off x="1286184" y="2727325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1FC5B9A-04DC-D132-BA15-84220F00DC53}"/>
              </a:ext>
            </a:extLst>
          </p:cNvPr>
          <p:cNvSpPr/>
          <p:nvPr/>
        </p:nvSpPr>
        <p:spPr>
          <a:xfrm>
            <a:off x="1660834" y="2727325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0377265-C2E5-B04C-E246-0B1F6620D6E8}"/>
              </a:ext>
            </a:extLst>
          </p:cNvPr>
          <p:cNvSpPr/>
          <p:nvPr/>
        </p:nvSpPr>
        <p:spPr>
          <a:xfrm>
            <a:off x="2035484" y="2727325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FC8CD3D-9CFA-CBDB-243A-8C3C1ADC3C36}"/>
              </a:ext>
            </a:extLst>
          </p:cNvPr>
          <p:cNvSpPr/>
          <p:nvPr/>
        </p:nvSpPr>
        <p:spPr>
          <a:xfrm>
            <a:off x="2410134" y="2727325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722DB07-DE72-D795-0304-D09B9CDFE88A}"/>
              </a:ext>
            </a:extLst>
          </p:cNvPr>
          <p:cNvSpPr/>
          <p:nvPr/>
        </p:nvSpPr>
        <p:spPr>
          <a:xfrm>
            <a:off x="2784784" y="2727325"/>
            <a:ext cx="374650" cy="3873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7991EA7-659D-ADF9-D0A9-90588A384912}"/>
              </a:ext>
            </a:extLst>
          </p:cNvPr>
          <p:cNvSpPr/>
          <p:nvPr/>
        </p:nvSpPr>
        <p:spPr>
          <a:xfrm>
            <a:off x="5902634" y="1680369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3A3274C-4A5B-47BB-D2B5-D68BD66E70F8}"/>
              </a:ext>
            </a:extLst>
          </p:cNvPr>
          <p:cNvSpPr/>
          <p:nvPr/>
        </p:nvSpPr>
        <p:spPr>
          <a:xfrm>
            <a:off x="6277284" y="1680369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F7FC30E-ABAA-4A5A-FDDC-DE9155233FAB}"/>
              </a:ext>
            </a:extLst>
          </p:cNvPr>
          <p:cNvSpPr/>
          <p:nvPr/>
        </p:nvSpPr>
        <p:spPr>
          <a:xfrm>
            <a:off x="6651934" y="1680369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F0CADF-A6EC-661F-AE28-ECFDAA75284A}"/>
              </a:ext>
            </a:extLst>
          </p:cNvPr>
          <p:cNvSpPr/>
          <p:nvPr/>
        </p:nvSpPr>
        <p:spPr>
          <a:xfrm>
            <a:off x="7026584" y="1680369"/>
            <a:ext cx="374650" cy="3873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84040A6-2705-2BD3-D987-92A88FDBD4C8}"/>
              </a:ext>
            </a:extLst>
          </p:cNvPr>
          <p:cNvCxnSpPr>
            <a:endCxn id="60" idx="2"/>
          </p:cNvCxnSpPr>
          <p:nvPr/>
        </p:nvCxnSpPr>
        <p:spPr>
          <a:xfrm flipH="1" flipV="1">
            <a:off x="6839259" y="2067719"/>
            <a:ext cx="234641" cy="774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05C1BD-59B2-0661-A300-9DE7AAF35D83}"/>
                  </a:ext>
                </a:extLst>
              </p:cNvPr>
              <p:cNvSpPr txBox="1"/>
              <p:nvPr/>
            </p:nvSpPr>
            <p:spPr>
              <a:xfrm>
                <a:off x="9577229" y="2466737"/>
                <a:ext cx="15090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8D05C1BD-59B2-0661-A300-9DE7AAF35D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229" y="2466737"/>
                <a:ext cx="1509067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8078A2-8EEF-8AB5-BF26-C2966B1A5828}"/>
                  </a:ext>
                </a:extLst>
              </p:cNvPr>
              <p:cNvSpPr txBox="1"/>
              <p:nvPr/>
            </p:nvSpPr>
            <p:spPr>
              <a:xfrm>
                <a:off x="2055488" y="4101068"/>
                <a:ext cx="3676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858078A2-8EEF-8AB5-BF26-C2966B1A5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488" y="4101068"/>
                <a:ext cx="367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71D870-A49C-FA52-CC1A-CADA1C2DC241}"/>
                  </a:ext>
                </a:extLst>
              </p:cNvPr>
              <p:cNvSpPr txBox="1"/>
              <p:nvPr/>
            </p:nvSpPr>
            <p:spPr>
              <a:xfrm>
                <a:off x="1940040" y="2339975"/>
                <a:ext cx="13100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D571D870-A49C-FA52-CC1A-CADA1C2DC2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040" y="2339975"/>
                <a:ext cx="131003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10A299A-3471-2D5E-D0E4-075E3A228133}"/>
                  </a:ext>
                </a:extLst>
              </p:cNvPr>
              <p:cNvSpPr txBox="1"/>
              <p:nvPr/>
            </p:nvSpPr>
            <p:spPr>
              <a:xfrm>
                <a:off x="6470946" y="1297266"/>
                <a:ext cx="3714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610A299A-3471-2D5E-D0E4-075E3A228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0946" y="1297266"/>
                <a:ext cx="37144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E479B-49FF-FBA7-2F1F-1708D561340B}"/>
                  </a:ext>
                </a:extLst>
              </p:cNvPr>
              <p:cNvSpPr txBox="1"/>
              <p:nvPr/>
            </p:nvSpPr>
            <p:spPr>
              <a:xfrm>
                <a:off x="4314399" y="5788469"/>
                <a:ext cx="76759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6E479B-49FF-FBA7-2F1F-1708D5613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399" y="5788469"/>
                <a:ext cx="7675963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75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57" grpId="0" animBg="1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23814"/>
            <a:ext cx="5814228" cy="41531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b="1" dirty="0"/>
              <a:t>Deltas for relations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require streams over a commutative group</a:t>
                </a:r>
              </a:p>
              <a:p>
                <a:r>
                  <a:rPr lang="en-US"/>
                  <a:t>However, tables (sets, multisets) are not groups</a:t>
                </a:r>
              </a:p>
              <a:p>
                <a:pPr lvl="1"/>
                <a:r>
                  <a:rPr lang="en-US"/>
                  <a:t>E.g., there is no table negation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close-up of a person holding a card&#10;&#10;Description automatically generated">
            <a:extLst>
              <a:ext uri="{FF2B5EF4-FFF2-40B4-BE49-F238E27FC236}">
                <a16:creationId xmlns:a16="http://schemas.microsoft.com/office/drawing/2014/main" id="{AF62B0D4-2688-FF28-3A14-DBA6AA8FE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60"/>
          <a:stretch/>
        </p:blipFill>
        <p:spPr>
          <a:xfrm>
            <a:off x="6604488" y="3090496"/>
            <a:ext cx="3810000" cy="344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880595" y="1885474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4880595" y="1903947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9268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0" grpId="0"/>
      <p:bldP spid="2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Each row has an integer weight</a:t>
                </a:r>
              </a:p>
              <a:p>
                <a:r>
                  <a:rPr lang="en-US" sz="3200" dirty="0"/>
                  <a:t>The weight can be positive, zero, or negative</a:t>
                </a:r>
              </a:p>
              <a:p>
                <a:r>
                  <a:rPr lang="en-US" sz="3200" dirty="0"/>
                  <a:t>Formally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 are functions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(with </a:t>
                </a:r>
                <a:r>
                  <a:rPr lang="en-US" sz="3200"/>
                  <a:t>finite support)</a:t>
                </a: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ECDADB0-6ABC-44FC-A29D-A28D95D93C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6753"/>
                <a:ext cx="10900893" cy="5134722"/>
              </a:xfrm>
              <a:blipFill>
                <a:blip r:embed="rId3"/>
                <a:stretch>
                  <a:fillRect l="-1230" t="-2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14318"/>
              </p:ext>
            </p:extLst>
          </p:nvPr>
        </p:nvGraphicFramePr>
        <p:xfrm>
          <a:off x="5095573" y="366750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883648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606116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>
                <a:ea typeface="Cambria Math" panose="02040503050406030204" pitchFamily="18" charset="0"/>
              </a:rPr>
              <a:t>tuples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 are magic!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</p:spPr>
            <p:txBody>
              <a:bodyPr>
                <a:normAutofit/>
              </a:bodyPr>
              <a:lstStyle/>
              <a:p>
                <a:r>
                  <a:rPr lang="en-US" sz="3200"/>
                  <a:t>Can represent </a:t>
                </a:r>
                <a:r>
                  <a:rPr lang="en-US" sz="3200" b="1"/>
                  <a:t>both</a:t>
                </a:r>
                <a:r>
                  <a:rPr lang="en-US" sz="3200"/>
                  <a:t> tables and </a:t>
                </a:r>
                <a:r>
                  <a:rPr lang="en-US" sz="3200" b="1"/>
                  <a:t>changes</a:t>
                </a:r>
                <a:r>
                  <a:rPr lang="en-US" sz="3200"/>
                  <a:t> to tables</a:t>
                </a:r>
              </a:p>
              <a:p>
                <a:pPr lvl="1"/>
                <a:r>
                  <a:rPr lang="en-US" sz="2800"/>
                  <a:t>Positive weights = elements added</a:t>
                </a:r>
              </a:p>
              <a:p>
                <a:pPr lvl="1"/>
                <a:r>
                  <a:rPr lang="en-US" sz="2800"/>
                  <a:t>Negative weights = elements removed</a:t>
                </a:r>
              </a:p>
              <a:p>
                <a:r>
                  <a:rPr lang="en-US" sz="3200"/>
                  <a:t>Generalize sets and multisets</a:t>
                </a:r>
              </a:p>
              <a:p>
                <a:pPr lvl="1"/>
                <a:r>
                  <a:rPr lang="en-US" sz="280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/>
                  <a:t>-set where all weights are 1</a:t>
                </a:r>
              </a:p>
              <a:p>
                <a:r>
                  <a:rPr lang="en-US" sz="320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 is a group)</a:t>
                </a:r>
              </a:p>
              <a:p>
                <a:pPr marL="0" indent="0">
                  <a:buNone/>
                </a:pPr>
                <a:endParaRPr lang="en-US" sz="3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2000250"/>
                <a:ext cx="10942320" cy="4595532"/>
              </a:xfrm>
              <a:blipFill>
                <a:blip r:embed="rId3"/>
                <a:stretch>
                  <a:fillRect l="-1281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635" y="2105074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64F36-7B10-4984-C644-7B52D1BD2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2CCE1105-5563-FBD0-39CA-8221B540E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986FD-2745-B670-9E01-194AFACF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EB904-0E73-AEED-0995-ADA1E70F9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23814"/>
            <a:ext cx="5814228" cy="41531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Deltas for relations</a:t>
            </a:r>
          </a:p>
          <a:p>
            <a:r>
              <a:rPr lang="en-US" b="1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434B3-D445-261F-B089-EFE6400E7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214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</p:spPr>
            <p:txBody>
              <a:bodyPr/>
              <a:lstStyle/>
              <a:p>
                <a:r>
                  <a:rPr lang="en-US"/>
                  <a:t>Relational algebra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56903" y="365125"/>
                <a:ext cx="6603064" cy="1325563"/>
              </a:xfrm>
              <a:blipFill>
                <a:blip r:embed="rId2"/>
                <a:stretch>
                  <a:fillRect l="-3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Recursively defined on query structure</a:t>
                </a:r>
              </a:p>
              <a:p>
                <a:r>
                  <a:rPr lang="en-US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/>
              </a:p>
              <a:p>
                <a:pPr lvl="1"/>
                <a:r>
                  <a:rPr lang="en-US"/>
                  <a:t>(But some can be removed)</a:t>
                </a:r>
              </a:p>
              <a:p>
                <a:r>
                  <a:rPr lang="en-US"/>
                  <a:t>The other operations are all</a:t>
                </a:r>
                <a:br>
                  <a:rPr lang="en-US"/>
                </a:br>
                <a:r>
                  <a:rPr lang="en-US"/>
                  <a:t>linear or bilinear</a:t>
                </a:r>
              </a:p>
              <a:p>
                <a:endParaRPr lang="en-US"/>
              </a:p>
              <a:p>
                <a:r>
                  <a:rPr lang="en-US"/>
                  <a:t>Can also model</a:t>
                </a:r>
              </a:p>
              <a:p>
                <a:pPr lvl="1"/>
                <a:r>
                  <a:rPr lang="en-US"/>
                  <a:t>Group-by</a:t>
                </a:r>
              </a:p>
              <a:p>
                <a:pPr lvl="1"/>
                <a:r>
                  <a:rPr lang="en-US"/>
                  <a:t>Unnest</a:t>
                </a:r>
              </a:p>
              <a:p>
                <a:pPr lvl="1"/>
                <a:r>
                  <a:rPr lang="en-US"/>
                  <a:t>Aggregation</a:t>
                </a:r>
              </a:p>
              <a:p>
                <a:pPr lvl="1"/>
                <a:r>
                  <a:rPr lang="en-US"/>
                  <a:t>Recursion</a:t>
                </a:r>
              </a:p>
              <a:p>
                <a:pPr lvl="1"/>
                <a:endParaRPr lang="en-US"/>
              </a:p>
              <a:p>
                <a:endParaRPr lang="en-US" i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871388"/>
              </a:xfrm>
              <a:blipFill>
                <a:blip r:embed="rId3"/>
                <a:stretch>
                  <a:fillRect l="-1813" t="-2000" r="-604" b="-2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7150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/>
              <a:t>Algorithm for incremental view maintenance	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/>
                  <a:t>-sets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/>
                  <a:t>Build incremental version of lifted circuit: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endParaRPr lang="en-US" sz="3200" b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/>
                  <a:t> using chain rule: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  <a:p>
                <a:pPr marL="457200" lvl="1" indent="0">
                  <a:buNone/>
                </a:pPr>
                <a:endParaRPr lang="en-US" sz="2800"/>
              </a:p>
              <a:p>
                <a:pPr marL="457200" lvl="1" indent="0">
                  <a:buNone/>
                </a:pPr>
                <a:r>
                  <a:rPr lang="en-US" sz="280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78676-FD53-B524-A484-B2B7BDDAE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854" y="3204469"/>
            <a:ext cx="4867952" cy="9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</a:t>
            </a:r>
            <a:r>
              <a:rPr lang="en-US">
                <a:sym typeface="Wingdings" panose="05000000000000000000" pitchFamily="2" charset="2"/>
              </a:rPr>
              <a:t>: (1) create circuit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A2AB3D-FC38-B3B9-49D4-A8047D08F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196" y="3088177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0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(2) Lift and (3) </a:t>
            </a:r>
            <a:r>
              <a:rPr lang="en-US" err="1"/>
              <a:t>Incrementalize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(2)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44959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46567" y="3364094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</a:t>
            </a:r>
            <a:r>
              <a:rPr lang="en-US" sz="2400">
                <a:solidFill>
                  <a:srgbClr val="FF0000"/>
                </a:solidFill>
              </a:rPr>
              <a:t>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-38911" y="4782820"/>
            <a:ext cx="3059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err="1"/>
              <a:t>Incrementalize</a:t>
            </a:r>
            <a:r>
              <a:rPr lang="en-US" sz="2400"/>
              <a:t>:</a:t>
            </a:r>
          </a:p>
          <a:p>
            <a:r>
              <a:rPr lang="en-US" sz="2400"/>
              <a:t>Inputs and outputs </a:t>
            </a:r>
            <a:br>
              <a:rPr lang="en-US" sz="2400"/>
            </a:br>
            <a:r>
              <a:rPr lang="en-US" sz="2400"/>
              <a:t>are streams of </a:t>
            </a:r>
            <a:r>
              <a:rPr lang="en-US" sz="2400">
                <a:solidFill>
                  <a:srgbClr val="FF0000"/>
                </a:solidFill>
              </a:rPr>
              <a:t>changes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22F5A2-3A0C-578F-8CD7-1EA8F53C3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3197954"/>
            <a:ext cx="4542692" cy="11632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BE58B5-69FC-6BB6-22A6-5C2043F67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433" y="5097266"/>
            <a:ext cx="6047262" cy="128377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C32D7D5A-B7E4-5086-2C92-A955D5C410C6}"/>
              </a:ext>
            </a:extLst>
          </p:cNvPr>
          <p:cNvSpPr/>
          <p:nvPr/>
        </p:nvSpPr>
        <p:spPr>
          <a:xfrm>
            <a:off x="5122333" y="3180837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1B3614C-6F59-78F6-77D6-0F02F21CD92C}"/>
              </a:ext>
            </a:extLst>
          </p:cNvPr>
          <p:cNvSpPr/>
          <p:nvPr/>
        </p:nvSpPr>
        <p:spPr>
          <a:xfrm>
            <a:off x="4694892" y="5040821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E657582E-C74F-37FC-B11B-1BB54D884C10}"/>
              </a:ext>
            </a:extLst>
          </p:cNvPr>
          <p:cNvSpPr/>
          <p:nvPr/>
        </p:nvSpPr>
        <p:spPr>
          <a:xfrm>
            <a:off x="6411160" y="328577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D9A4512-BAFF-8D9B-C1AB-F09424C541CA}"/>
              </a:ext>
            </a:extLst>
          </p:cNvPr>
          <p:cNvSpPr/>
          <p:nvPr/>
        </p:nvSpPr>
        <p:spPr>
          <a:xfrm>
            <a:off x="4694892" y="5889293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E2DEC9-8B13-D66C-7770-4AB9B653EB80}"/>
              </a:ext>
            </a:extLst>
          </p:cNvPr>
          <p:cNvSpPr/>
          <p:nvPr/>
        </p:nvSpPr>
        <p:spPr>
          <a:xfrm>
            <a:off x="9211859" y="5499547"/>
            <a:ext cx="469773" cy="4792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  <p:bldP spid="17" grpId="0" animBg="1"/>
      <p:bldP spid="29" grpId="0" animBg="1"/>
      <p:bldP spid="33" grpId="0" animBg="1"/>
      <p:bldP spid="38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CA64C80-7974-7422-929E-2A64E5CE4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2"/>
          <a:stretch/>
        </p:blipFill>
        <p:spPr>
          <a:xfrm>
            <a:off x="3394950" y="4058077"/>
            <a:ext cx="5531134" cy="12382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5415F2-1E31-FBCB-17DA-0AA6BEC3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02" y="2482491"/>
            <a:ext cx="5460460" cy="1273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6814CE-7CCD-6C48-1C63-FBF409548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813" y="994142"/>
            <a:ext cx="5864388" cy="12449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/>
              <a:t>(4) optimize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1448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113159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Chain rule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08086" y="533782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60282" y="5270602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Expand join and distinct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70D17A-8E6F-41C2-D7D5-A68BEAED45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1" b="-1"/>
          <a:stretch/>
        </p:blipFill>
        <p:spPr>
          <a:xfrm>
            <a:off x="3394950" y="5816601"/>
            <a:ext cx="5988358" cy="950173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0700B9F4-A734-03D3-6399-6B2C2F62A412}"/>
              </a:ext>
            </a:extLst>
          </p:cNvPr>
          <p:cNvSpPr/>
          <p:nvPr/>
        </p:nvSpPr>
        <p:spPr>
          <a:xfrm>
            <a:off x="5432181" y="366231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7EA945-FCD0-1267-D5EF-984D645718B4}"/>
              </a:ext>
            </a:extLst>
          </p:cNvPr>
          <p:cNvSpPr txBox="1"/>
          <p:nvPr/>
        </p:nvSpPr>
        <p:spPr>
          <a:xfrm>
            <a:off x="6884377" y="3630659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Linearity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6504441-C433-E5B5-A384-A08375C14991}"/>
              </a:ext>
            </a:extLst>
          </p:cNvPr>
          <p:cNvSpPr/>
          <p:nvPr/>
        </p:nvSpPr>
        <p:spPr>
          <a:xfrm>
            <a:off x="4373033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AF53E03-C765-04D2-1026-1FACA90D27F7}"/>
              </a:ext>
            </a:extLst>
          </p:cNvPr>
          <p:cNvSpPr/>
          <p:nvPr/>
        </p:nvSpPr>
        <p:spPr>
          <a:xfrm>
            <a:off x="5228981" y="2542716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8E8051E-2100-5DA7-2571-1ED3DFE48262}"/>
              </a:ext>
            </a:extLst>
          </p:cNvPr>
          <p:cNvSpPr/>
          <p:nvPr/>
        </p:nvSpPr>
        <p:spPr>
          <a:xfrm>
            <a:off x="5652315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36DDD27-CC99-543D-C913-E16387810631}"/>
              </a:ext>
            </a:extLst>
          </p:cNvPr>
          <p:cNvSpPr/>
          <p:nvPr/>
        </p:nvSpPr>
        <p:spPr>
          <a:xfrm>
            <a:off x="6532524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09F7AAB-5ECC-0BCD-1A73-0AFB9EA3B17B}"/>
              </a:ext>
            </a:extLst>
          </p:cNvPr>
          <p:cNvSpPr/>
          <p:nvPr/>
        </p:nvSpPr>
        <p:spPr>
          <a:xfrm>
            <a:off x="7869433" y="2950370"/>
            <a:ext cx="203200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347E310-D218-34A3-42DB-DA276B31BAA0}"/>
              </a:ext>
            </a:extLst>
          </p:cNvPr>
          <p:cNvSpPr/>
          <p:nvPr/>
        </p:nvSpPr>
        <p:spPr>
          <a:xfrm>
            <a:off x="410210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04E5233-B1CE-9647-CBDE-4A63D7DA1C37}"/>
              </a:ext>
            </a:extLst>
          </p:cNvPr>
          <p:cNvSpPr/>
          <p:nvPr/>
        </p:nvSpPr>
        <p:spPr>
          <a:xfrm>
            <a:off x="4833490" y="4058076"/>
            <a:ext cx="474133" cy="3665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  <p:bldP spid="20" grpId="0" animBg="1"/>
      <p:bldP spid="21" grpId="0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ield with mountains in the background">
            <a:extLst>
              <a:ext uri="{FF2B5EF4-FFF2-40B4-BE49-F238E27FC236}">
                <a16:creationId xmlns:a16="http://schemas.microsoft.com/office/drawing/2014/main" id="{0122E534-9E72-0023-7D51-C50623F8E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38"/>
          <a:stretch/>
        </p:blipFill>
        <p:spPr>
          <a:xfrm>
            <a:off x="5303559" y="0"/>
            <a:ext cx="688844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A25FC9-1387-263B-D485-7A8754164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</a:t>
            </a:r>
            <a:br>
              <a:rPr lang="en-US" dirty="0"/>
            </a:br>
            <a:r>
              <a:rPr lang="en-US" dirty="0"/>
              <a:t>relational algebra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A9E923-9AA2-11B8-D2DF-7C14AE4E9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986" y="1825625"/>
            <a:ext cx="4799337" cy="4351338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GROUP BY</a:t>
            </a:r>
          </a:p>
          <a:p>
            <a:r>
              <a:rPr lang="en-US" dirty="0"/>
              <a:t>Aggregations</a:t>
            </a:r>
          </a:p>
          <a:p>
            <a:r>
              <a:rPr lang="en-US" dirty="0"/>
              <a:t>Window aggregates </a:t>
            </a:r>
          </a:p>
          <a:p>
            <a:r>
              <a:rPr lang="en-US" dirty="0" err="1"/>
              <a:t>TopK</a:t>
            </a:r>
            <a:endParaRPr lang="en-US" dirty="0"/>
          </a:p>
          <a:p>
            <a:r>
              <a:rPr lang="en-US" dirty="0"/>
              <a:t>Recursion</a:t>
            </a:r>
          </a:p>
          <a:p>
            <a:r>
              <a:rPr lang="en-US" dirty="0"/>
              <a:t>“Streaming” computations</a:t>
            </a:r>
          </a:p>
          <a:p>
            <a:r>
              <a:rPr lang="en-US" dirty="0"/>
              <a:t>Primary keys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We can </a:t>
            </a:r>
            <a:r>
              <a:rPr lang="en-US" dirty="0" err="1">
                <a:solidFill>
                  <a:srgbClr val="FF0000"/>
                </a:solidFill>
              </a:rPr>
              <a:t>incrementalize</a:t>
            </a:r>
            <a:r>
              <a:rPr lang="en-US" dirty="0">
                <a:solidFill>
                  <a:srgbClr val="FF0000"/>
                </a:solidFill>
              </a:rPr>
              <a:t> them all!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34886-09AB-2C78-70FA-8118E8DA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14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C7D956-8351-414D-B502-6DB08E30F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823" y="3508266"/>
            <a:ext cx="5518177" cy="33497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ED3434-8815-F565-1A1B-671F17CCA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Mutually-</a:t>
            </a:r>
            <a:r>
              <a:rPr lang="en-US" b="1" dirty="0"/>
              <a:t>recursive</a:t>
            </a:r>
            <a:r>
              <a:rPr lang="en-US" dirty="0"/>
              <a:t> views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59DF6-DFAD-292E-5DC6-57EB7374D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64" y="2188581"/>
            <a:ext cx="7420457" cy="2959807"/>
          </a:xfrm>
        </p:spPr>
        <p:txBody>
          <a:bodyPr>
            <a:normAutofit/>
          </a:bodyPr>
          <a:lstStyle/>
          <a:p>
            <a:r>
              <a:rPr lang="en-US" dirty="0"/>
              <a:t>Two additional DBSP operators for fixpoints</a:t>
            </a:r>
          </a:p>
          <a:p>
            <a:r>
              <a:rPr lang="en-US" dirty="0"/>
              <a:t>Language becomes Turing-complete</a:t>
            </a:r>
          </a:p>
          <a:p>
            <a:r>
              <a:rPr lang="en-US" dirty="0"/>
              <a:t>~Datalog</a:t>
            </a:r>
          </a:p>
          <a:p>
            <a:r>
              <a:rPr lang="en-US" dirty="0"/>
              <a:t>Spreadsheet in SQL: </a:t>
            </a:r>
            <a:r>
              <a:rPr lang="en-US" dirty="0">
                <a:hlinkClick r:id="rId3"/>
              </a:rPr>
              <a:t>https://xls.feldera.io/</a:t>
            </a:r>
            <a:endParaRPr lang="en-US" dirty="0"/>
          </a:p>
          <a:p>
            <a:r>
              <a:rPr lang="en-US" dirty="0"/>
              <a:t>Graph queries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9AAD2-502C-F01A-014D-D04FFCCD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38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Setup: 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68B5-C021-B83D-4EC0-1BB82037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row of garbage cans">
            <a:extLst>
              <a:ext uri="{FF2B5EF4-FFF2-40B4-BE49-F238E27FC236}">
                <a16:creationId xmlns:a16="http://schemas.microsoft.com/office/drawing/2014/main" id="{968703DE-9F44-FBCD-BE90-B3C8AACD4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78513" y="3353574"/>
            <a:ext cx="5132625" cy="34236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B243BB-B27B-F711-1939-0C7124188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106" y="365125"/>
            <a:ext cx="10860694" cy="1325563"/>
          </a:xfrm>
        </p:spPr>
        <p:txBody>
          <a:bodyPr/>
          <a:lstStyle/>
          <a:p>
            <a:r>
              <a:rPr lang="en-US" dirty="0"/>
              <a:t>Finite-memory computation on infinite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71DDE-B97C-7AE5-70D6-FBCB2201E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713" y="1419514"/>
            <a:ext cx="8258259" cy="4632976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Streams = infinitely-growing tables</a:t>
            </a:r>
          </a:p>
          <a:p>
            <a:r>
              <a:rPr lang="en-US" dirty="0"/>
              <a:t>Syntax to specify limits to “out-of-order-ness” of data</a:t>
            </a:r>
          </a:p>
          <a:p>
            <a:r>
              <a:rPr lang="en-US" dirty="0"/>
              <a:t>Automatic garbage-collection of stale state</a:t>
            </a:r>
          </a:p>
          <a:p>
            <a:pPr lvl="1"/>
            <a:r>
              <a:rPr lang="en-US" dirty="0"/>
              <a:t>State that cannot influence any future outputs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195EC-5313-5976-733B-15AD453AD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6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76144"/>
            <a:ext cx="6088167" cy="420081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Deltas for relations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SQL in DBSP</a:t>
            </a:r>
          </a:p>
          <a:p>
            <a:r>
              <a:rPr lang="en-US" b="1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4AA3-5277-48CC-390B-BC34F58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EA20-CE7B-98D9-92AA-4CFDEF0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Theory was verified using the Lean theorem prover</a:t>
            </a:r>
          </a:p>
          <a:p>
            <a:r>
              <a:rPr lang="en-US" sz="2800" dirty="0">
                <a:hlinkClick r:id="rId2"/>
              </a:rPr>
              <a:t>https://github.com/tchajed/database-stream-processing-theory</a:t>
            </a:r>
            <a:r>
              <a:rPr lang="en-US" sz="2800" dirty="0"/>
              <a:t> </a:t>
            </a:r>
          </a:p>
          <a:p>
            <a:r>
              <a:rPr lang="en-US" dirty="0"/>
              <a:t>First formally-specified and formally-verified theory </a:t>
            </a:r>
            <a:br>
              <a:rPr lang="en-US" dirty="0"/>
            </a:br>
            <a:r>
              <a:rPr lang="en-US" dirty="0"/>
              <a:t>of incremental view maintenance</a:t>
            </a:r>
          </a:p>
          <a:p>
            <a:r>
              <a:rPr lang="en-US" b="1" dirty="0"/>
              <a:t>We know exactly what we need to 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3F8C-CC05-1BFE-11AB-EDC70DE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6AD3A7-DD71-5AAF-A5FF-714BD7BF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18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D48D-8B69-1D9F-4190-DC4D9EA7B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573"/>
          </a:xfrm>
        </p:spPr>
        <p:txBody>
          <a:bodyPr/>
          <a:lstStyle/>
          <a:p>
            <a:r>
              <a:rPr lang="en-US" dirty="0"/>
              <a:t>The start-up</a:t>
            </a:r>
          </a:p>
        </p:txBody>
      </p:sp>
      <p:pic>
        <p:nvPicPr>
          <p:cNvPr id="6" name="Content Placeholder 5">
            <a:hlinkClick r:id="rId2"/>
            <a:extLst>
              <a:ext uri="{FF2B5EF4-FFF2-40B4-BE49-F238E27FC236}">
                <a16:creationId xmlns:a16="http://schemas.microsoft.com/office/drawing/2014/main" id="{FFD330F7-BF6F-39D3-511D-756557CD52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7403" y="1460535"/>
            <a:ext cx="7377194" cy="508151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F1D3F8-8BA0-1877-8DD4-FE905B107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209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Basic incremental and non-incremental operators (~80)</a:t>
            </a:r>
          </a:p>
          <a:p>
            <a:r>
              <a:rPr lang="en-US" dirty="0"/>
              <a:t>Multi-core execution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D1AF21-92A2-7FD9-F984-666D13BCEE13}"/>
              </a:ext>
            </a:extLst>
          </p:cNvPr>
          <p:cNvSpPr/>
          <p:nvPr/>
        </p:nvSpPr>
        <p:spPr>
          <a:xfrm>
            <a:off x="4998015" y="3958255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04765-F7F6-BDF8-8856-5CA174407186}"/>
              </a:ext>
            </a:extLst>
          </p:cNvPr>
          <p:cNvSpPr txBox="1"/>
          <p:nvPr/>
        </p:nvSpPr>
        <p:spPr>
          <a:xfrm rot="17195010">
            <a:off x="4435838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AC1AE74-1E0F-D986-1534-6F56E1243463}"/>
              </a:ext>
            </a:extLst>
          </p:cNvPr>
          <p:cNvSpPr txBox="1"/>
          <p:nvPr/>
        </p:nvSpPr>
        <p:spPr>
          <a:xfrm rot="17195010">
            <a:off x="6929557" y="3579959"/>
            <a:ext cx="72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Z-sets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E35E030-21D5-1AC9-77A0-32D2F801EE9B}"/>
              </a:ext>
            </a:extLst>
          </p:cNvPr>
          <p:cNvSpPr/>
          <p:nvPr/>
        </p:nvSpPr>
        <p:spPr>
          <a:xfrm>
            <a:off x="7497533" y="3966547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1031FF-1E6D-97B2-4121-3C8254CE1888}"/>
              </a:ext>
            </a:extLst>
          </p:cNvPr>
          <p:cNvSpPr/>
          <p:nvPr/>
        </p:nvSpPr>
        <p:spPr>
          <a:xfrm>
            <a:off x="3185720" y="3966547"/>
            <a:ext cx="1392821" cy="8735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997BA66-8BB7-C457-072C-99DCF10411B0}"/>
              </a:ext>
            </a:extLst>
          </p:cNvPr>
          <p:cNvSpPr txBox="1"/>
          <p:nvPr/>
        </p:nvSpPr>
        <p:spPr>
          <a:xfrm>
            <a:off x="3251324" y="4071565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0AD9DCC-7E2B-D4CE-D335-7E7B3B42A954}"/>
              </a:ext>
            </a:extLst>
          </p:cNvPr>
          <p:cNvSpPr/>
          <p:nvPr/>
        </p:nvSpPr>
        <p:spPr>
          <a:xfrm>
            <a:off x="4578222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6478E2C4-AF48-9988-B78D-7A96C96F7F83}"/>
              </a:ext>
            </a:extLst>
          </p:cNvPr>
          <p:cNvSpPr/>
          <p:nvPr/>
        </p:nvSpPr>
        <p:spPr>
          <a:xfrm>
            <a:off x="7067371" y="4152871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56B73B55-38FC-CA96-5F95-25F4EE390E14}"/>
              </a:ext>
            </a:extLst>
          </p:cNvPr>
          <p:cNvSpPr/>
          <p:nvPr/>
        </p:nvSpPr>
        <p:spPr>
          <a:xfrm>
            <a:off x="2592148" y="4160940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37720057-387C-A1EA-B520-DB4C1A390291}"/>
              </a:ext>
            </a:extLst>
          </p:cNvPr>
          <p:cNvSpPr/>
          <p:nvPr/>
        </p:nvSpPr>
        <p:spPr>
          <a:xfrm>
            <a:off x="8903590" y="4140510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1D91B0-FE8B-F36C-5FB3-B734FF3C6A0F}"/>
              </a:ext>
            </a:extLst>
          </p:cNvPr>
          <p:cNvSpPr txBox="1"/>
          <p:nvPr/>
        </p:nvSpPr>
        <p:spPr>
          <a:xfrm>
            <a:off x="8514276" y="3384554"/>
            <a:ext cx="643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Rust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D24321C-7E2B-1567-9144-1F561D06068D}"/>
              </a:ext>
            </a:extLst>
          </p:cNvPr>
          <p:cNvSpPr/>
          <p:nvPr/>
        </p:nvSpPr>
        <p:spPr>
          <a:xfrm>
            <a:off x="1732518" y="4067780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DF1B5A42-0E2F-600C-0926-C43FDAAA245D}"/>
              </a:ext>
            </a:extLst>
          </p:cNvPr>
          <p:cNvSpPr/>
          <p:nvPr/>
        </p:nvSpPr>
        <p:spPr>
          <a:xfrm>
            <a:off x="9473116" y="4067780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CB28502-B2DD-93C5-7915-781CC593AD0B}"/>
              </a:ext>
            </a:extLst>
          </p:cNvPr>
          <p:cNvCxnSpPr>
            <a:cxnSpLocks/>
            <a:endCxn id="55" idx="2"/>
          </p:cNvCxnSpPr>
          <p:nvPr/>
        </p:nvCxnSpPr>
        <p:spPr>
          <a:xfrm rot="5400000" flipH="1">
            <a:off x="2789353" y="4096524"/>
            <a:ext cx="113563" cy="1356309"/>
          </a:xfrm>
          <a:prstGeom prst="bentConnector3">
            <a:avLst>
              <a:gd name="adj1" fmla="val -201298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99474072-8CF1-5562-B863-174B07FFC03E}"/>
              </a:ext>
            </a:extLst>
          </p:cNvPr>
          <p:cNvCxnSpPr>
            <a:cxnSpLocks/>
            <a:endCxn id="56" idx="2"/>
          </p:cNvCxnSpPr>
          <p:nvPr/>
        </p:nvCxnSpPr>
        <p:spPr>
          <a:xfrm rot="5400000" flipH="1" flipV="1">
            <a:off x="9151678" y="4108341"/>
            <a:ext cx="115433" cy="1326976"/>
          </a:xfrm>
          <a:prstGeom prst="bentConnector3">
            <a:avLst>
              <a:gd name="adj1" fmla="val -198037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8B385E-8BE3-67FF-AD67-69E8A80D7410}"/>
              </a:ext>
            </a:extLst>
          </p:cNvPr>
          <p:cNvSpPr/>
          <p:nvPr/>
        </p:nvSpPr>
        <p:spPr>
          <a:xfrm>
            <a:off x="2766193" y="3429000"/>
            <a:ext cx="6353421" cy="208965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D12ADE-4D1F-BB8E-BAE1-1D7034D60E25}"/>
              </a:ext>
            </a:extLst>
          </p:cNvPr>
          <p:cNvSpPr txBox="1"/>
          <p:nvPr/>
        </p:nvSpPr>
        <p:spPr>
          <a:xfrm>
            <a:off x="7571535" y="4076943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A39ED00-F250-A42C-47D7-45B58BEEBCC0}"/>
              </a:ext>
            </a:extLst>
          </p:cNvPr>
          <p:cNvSpPr txBox="1"/>
          <p:nvPr/>
        </p:nvSpPr>
        <p:spPr>
          <a:xfrm rot="17195010">
            <a:off x="2658376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44026B7-4FFF-17E1-8A10-243FC9F0E2A9}"/>
              </a:ext>
            </a:extLst>
          </p:cNvPr>
          <p:cNvSpPr txBox="1"/>
          <p:nvPr/>
        </p:nvSpPr>
        <p:spPr>
          <a:xfrm rot="17195010">
            <a:off x="9016262" y="3669207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pic>
        <p:nvPicPr>
          <p:cNvPr id="78" name="Picture 77" descr="A close up of a cylinder&#10;&#10;Description automatically generated">
            <a:extLst>
              <a:ext uri="{FF2B5EF4-FFF2-40B4-BE49-F238E27FC236}">
                <a16:creationId xmlns:a16="http://schemas.microsoft.com/office/drawing/2014/main" id="{0329CA5E-CD79-23F4-1A53-5C11676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33986" y="5856440"/>
            <a:ext cx="557303" cy="6094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12C1D39-5DDE-6013-3F5D-33C39282A4C3}"/>
              </a:ext>
            </a:extLst>
          </p:cNvPr>
          <p:cNvSpPr txBox="1"/>
          <p:nvPr/>
        </p:nvSpPr>
        <p:spPr>
          <a:xfrm>
            <a:off x="6097011" y="5931401"/>
            <a:ext cx="91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80" name="Arrow: Up-Down 79">
            <a:extLst>
              <a:ext uri="{FF2B5EF4-FFF2-40B4-BE49-F238E27FC236}">
                <a16:creationId xmlns:a16="http://schemas.microsoft.com/office/drawing/2014/main" id="{60C11649-68A9-93F6-B62B-0A9921EEC680}"/>
              </a:ext>
            </a:extLst>
          </p:cNvPr>
          <p:cNvSpPr/>
          <p:nvPr/>
        </p:nvSpPr>
        <p:spPr>
          <a:xfrm>
            <a:off x="5842558" y="4840067"/>
            <a:ext cx="372719" cy="1016373"/>
          </a:xfrm>
          <a:prstGeom prst="upDownArrow">
            <a:avLst>
              <a:gd name="adj1" fmla="val 544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DDF38-BE00-17A2-D978-8D7760A9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outside world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607ED0-CDAA-9674-90B2-5F9B37C6BA7B}"/>
              </a:ext>
            </a:extLst>
          </p:cNvPr>
          <p:cNvSpPr txBox="1"/>
          <p:nvPr/>
        </p:nvSpPr>
        <p:spPr>
          <a:xfrm>
            <a:off x="467433" y="1863712"/>
            <a:ext cx="10801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Kafka, DB (</a:t>
            </a:r>
            <a:r>
              <a:rPr lang="en-US" sz="2400" dirty="0" err="1"/>
              <a:t>Debezium</a:t>
            </a:r>
            <a:r>
              <a:rPr lang="en-US" sz="2400" dirty="0"/>
              <a:t>), http, csv, Delta lake, Google pub/sub, S3, JDBC, Snowflake, etc.</a:t>
            </a:r>
          </a:p>
          <a:p>
            <a:r>
              <a:rPr lang="en-US" sz="2400" dirty="0"/>
              <a:t>and </a:t>
            </a:r>
            <a:r>
              <a:rPr lang="en-US" sz="2400" b="1" dirty="0"/>
              <a:t>any combination/any number of sources/destinations</a:t>
            </a:r>
            <a:r>
              <a:rPr lang="en-US" sz="2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04967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53B6B51-0B97-D74D-238B-4029EB21355E}"/>
              </a:ext>
            </a:extLst>
          </p:cNvPr>
          <p:cNvGrpSpPr/>
          <p:nvPr/>
        </p:nvGrpSpPr>
        <p:grpSpPr>
          <a:xfrm>
            <a:off x="335120" y="1713900"/>
            <a:ext cx="11671766" cy="3599865"/>
            <a:chOff x="2810878" y="2308621"/>
            <a:chExt cx="7731616" cy="23349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3C218-4698-B70B-CAF9-D3D2D0A85985}"/>
                </a:ext>
              </a:extLst>
            </p:cNvPr>
            <p:cNvSpPr txBox="1"/>
            <p:nvPr/>
          </p:nvSpPr>
          <p:spPr>
            <a:xfrm>
              <a:off x="4422773" y="2451629"/>
              <a:ext cx="4075767" cy="8583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try.feldera.com</a:t>
              </a:r>
              <a:endParaRPr lang="en-US" sz="4000" dirty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9757A0-C796-20BA-848B-B41658932CDA}"/>
                </a:ext>
              </a:extLst>
            </p:cNvPr>
            <p:cNvSpPr txBox="1"/>
            <p:nvPr/>
          </p:nvSpPr>
          <p:spPr>
            <a:xfrm>
              <a:off x="4422773" y="3113616"/>
              <a:ext cx="6119721" cy="8583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3"/>
                </a:rPr>
                <a:t>github.com/feldera/feldera</a:t>
              </a:r>
              <a:endParaRPr lang="en-US" sz="40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58060-F420-6913-3778-3AB0670E8E1B}"/>
                </a:ext>
              </a:extLst>
            </p:cNvPr>
            <p:cNvSpPr txBox="1"/>
            <p:nvPr/>
          </p:nvSpPr>
          <p:spPr>
            <a:xfrm>
              <a:off x="4432300" y="3785128"/>
              <a:ext cx="6110194" cy="85839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+mn-lt"/>
                  <a:cs typeface="+mn-lt"/>
                  <a:hlinkClick r:id="rId4"/>
                </a:rPr>
                <a:t>www.feldera.com/community</a:t>
              </a:r>
              <a:endParaRPr lang="en-US" sz="4000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pic>
          <p:nvPicPr>
            <p:cNvPr id="10" name="Picture 9" descr="New Slack Logo 2019 PNG Transparent &amp; SVG Vector - Freebie Supply">
              <a:extLst>
                <a:ext uri="{FF2B5EF4-FFF2-40B4-BE49-F238E27FC236}">
                  <a16:creationId xmlns:a16="http://schemas.microsoft.com/office/drawing/2014/main" id="{91D0E32F-BCB4-3AE6-C4B3-CB60DAF6E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9012" y="3719513"/>
              <a:ext cx="709613" cy="533400"/>
            </a:xfrm>
            <a:prstGeom prst="rect">
              <a:avLst/>
            </a:prstGeom>
          </p:spPr>
        </p:pic>
        <p:pic>
          <p:nvPicPr>
            <p:cNvPr id="11" name="Picture 10" descr="Discord's Branding Guidelines">
              <a:extLst>
                <a:ext uri="{FF2B5EF4-FFF2-40B4-BE49-F238E27FC236}">
                  <a16:creationId xmlns:a16="http://schemas.microsoft.com/office/drawing/2014/main" id="{FCE152EA-6002-8906-E6B2-57B0403C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0878" y="3767522"/>
              <a:ext cx="602832" cy="437381"/>
            </a:xfrm>
            <a:prstGeom prst="rect">
              <a:avLst/>
            </a:prstGeom>
          </p:spPr>
        </p:pic>
        <p:pic>
          <p:nvPicPr>
            <p:cNvPr id="12" name="Picture 11" descr="Github Logo - Free social media icons">
              <a:extLst>
                <a:ext uri="{FF2B5EF4-FFF2-40B4-BE49-F238E27FC236}">
                  <a16:creationId xmlns:a16="http://schemas.microsoft.com/office/drawing/2014/main" id="{82E8C3FE-C5CB-CB20-31F3-099FD540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9975" y="3043238"/>
              <a:ext cx="542925" cy="542925"/>
            </a:xfrm>
            <a:prstGeom prst="rect">
              <a:avLst/>
            </a:prstGeom>
          </p:spPr>
        </p:pic>
        <p:pic>
          <p:nvPicPr>
            <p:cNvPr id="13" name="Picture 12" descr="Sandbox&quot; Icon - Download for free – Iconduck">
              <a:extLst>
                <a:ext uri="{FF2B5EF4-FFF2-40B4-BE49-F238E27FC236}">
                  <a16:creationId xmlns:a16="http://schemas.microsoft.com/office/drawing/2014/main" id="{46B9B045-9851-8741-717F-AAB05528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0450" y="2308621"/>
              <a:ext cx="561975" cy="545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4C61C-3E57-2413-B99D-8F0EB9FB4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Three main ideas</a:t>
            </a:r>
          </a:p>
        </p:txBody>
      </p:sp>
      <p:pic>
        <p:nvPicPr>
          <p:cNvPr id="6" name="Content Placeholder 5" descr="A close up of playing cards&#10;&#10;Description automatically generated">
            <a:extLst>
              <a:ext uri="{FF2B5EF4-FFF2-40B4-BE49-F238E27FC236}">
                <a16:creationId xmlns:a16="http://schemas.microsoft.com/office/drawing/2014/main" id="{FA4816F0-4474-870E-B62B-41B56CCEE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401" y="365125"/>
            <a:ext cx="2886441" cy="19242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BCF96-1DDC-D371-B8A3-CA49DB9F6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/>
              <p:nvPr/>
            </p:nvSpPr>
            <p:spPr>
              <a:xfrm>
                <a:off x="699144" y="2473798"/>
                <a:ext cx="10899459" cy="26005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System evolution modeled as streams (</a:t>
                </a:r>
                <a:r>
                  <a:rPr lang="en-US" sz="4000" b="1" dirty="0"/>
                  <a:t>snapshots</a:t>
                </a:r>
                <a:r>
                  <a:rPr lang="en-US" sz="4000" dirty="0"/>
                  <a:t>)</a:t>
                </a:r>
                <a:endParaRPr lang="en-US" sz="4000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4000" dirty="0"/>
                  <a:t>IVM</a:t>
                </a:r>
                <a:r>
                  <a:rPr lang="en-US" sz="4000"/>
                  <a:t>: computation from </a:t>
                </a:r>
                <a:r>
                  <a:rPr lang="en-US" sz="4000" b="1" dirty="0"/>
                  <a:t>changes</a:t>
                </a:r>
                <a:r>
                  <a:rPr lang="en-US" sz="4000" dirty="0"/>
                  <a:t> to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4000" dirty="0"/>
                  <a:t>-sets: model negative &amp; positive changes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77C0D73-4820-EB1F-1CA4-6D1EE9291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44" y="2473798"/>
                <a:ext cx="10899459" cy="2600520"/>
              </a:xfrm>
              <a:prstGeom prst="rect">
                <a:avLst/>
              </a:prstGeom>
              <a:blipFill>
                <a:blip r:embed="rId4"/>
                <a:stretch>
                  <a:fillRect l="-1790" t="-4225" r="-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61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AFEF94A-403C-CE3E-F39C-FC7A19B0C322}"/>
              </a:ext>
            </a:extLst>
          </p:cNvPr>
          <p:cNvSpPr/>
          <p:nvPr/>
        </p:nvSpPr>
        <p:spPr>
          <a:xfrm>
            <a:off x="2942819" y="1498584"/>
            <a:ext cx="2558457" cy="34662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583646-8B78-F627-4AFD-EB14AC573D5C}"/>
              </a:ext>
            </a:extLst>
          </p:cNvPr>
          <p:cNvSpPr/>
          <p:nvPr/>
        </p:nvSpPr>
        <p:spPr>
          <a:xfrm>
            <a:off x="6172693" y="5898224"/>
            <a:ext cx="796359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9287BD4-B3ED-45D9-0099-C3154B91C4DD}"/>
              </a:ext>
            </a:extLst>
          </p:cNvPr>
          <p:cNvSpPr/>
          <p:nvPr/>
        </p:nvSpPr>
        <p:spPr>
          <a:xfrm>
            <a:off x="3765107" y="481995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A85A54-91C4-B7D8-ABA9-845C191E8B0C}"/>
              </a:ext>
            </a:extLst>
          </p:cNvPr>
          <p:cNvSpPr txBox="1"/>
          <p:nvPr/>
        </p:nvSpPr>
        <p:spPr>
          <a:xfrm>
            <a:off x="3276478" y="949382"/>
            <a:ext cx="1529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SQL program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82E44BF-15A1-AE1F-17E1-21EA53F381E4}"/>
              </a:ext>
            </a:extLst>
          </p:cNvPr>
          <p:cNvSpPr/>
          <p:nvPr/>
        </p:nvSpPr>
        <p:spPr>
          <a:xfrm>
            <a:off x="3802955" y="1364823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06C19B-188E-DE9B-EA7F-CE6F8B804AA1}"/>
              </a:ext>
            </a:extLst>
          </p:cNvPr>
          <p:cNvSpPr/>
          <p:nvPr/>
        </p:nvSpPr>
        <p:spPr>
          <a:xfrm>
            <a:off x="7165798" y="382851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runtime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D830A1-49FD-474D-3C75-D8CC596AC540}"/>
              </a:ext>
            </a:extLst>
          </p:cNvPr>
          <p:cNvSpPr/>
          <p:nvPr/>
        </p:nvSpPr>
        <p:spPr>
          <a:xfrm>
            <a:off x="3025641" y="1719650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parser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D0EC79-CD64-FF5C-8D1B-E295324DA617}"/>
              </a:ext>
            </a:extLst>
          </p:cNvPr>
          <p:cNvSpPr/>
          <p:nvPr/>
        </p:nvSpPr>
        <p:spPr>
          <a:xfrm>
            <a:off x="3025641" y="212921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planner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1C82D3-294D-F977-AD18-89DDA09B5232}"/>
              </a:ext>
            </a:extLst>
          </p:cNvPr>
          <p:cNvSpPr/>
          <p:nvPr/>
        </p:nvSpPr>
        <p:spPr>
          <a:xfrm>
            <a:off x="3025641" y="3611668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IR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CE1DF8-6B07-24B2-F7F3-7D0F980DA7B9}"/>
              </a:ext>
            </a:extLst>
          </p:cNvPr>
          <p:cNvSpPr/>
          <p:nvPr/>
        </p:nvSpPr>
        <p:spPr>
          <a:xfrm>
            <a:off x="3025641" y="4014421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 optimizer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A8427-BF08-800A-C840-8127886EEC7A}"/>
              </a:ext>
            </a:extLst>
          </p:cNvPr>
          <p:cNvSpPr/>
          <p:nvPr/>
        </p:nvSpPr>
        <p:spPr>
          <a:xfrm>
            <a:off x="3025641" y="4419847"/>
            <a:ext cx="1978853" cy="40011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</a:t>
            </a:r>
            <a:r>
              <a:rPr lang="en-US" dirty="0" err="1">
                <a:solidFill>
                  <a:schemeClr val="tx1"/>
                </a:solidFill>
              </a:rPr>
              <a:t>codegen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E798A6F-03ED-2AE1-6A97-AC4631980337}"/>
              </a:ext>
            </a:extLst>
          </p:cNvPr>
          <p:cNvSpPr/>
          <p:nvPr/>
        </p:nvSpPr>
        <p:spPr>
          <a:xfrm>
            <a:off x="3788490" y="253728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3F79EB-7DBA-3393-0705-A47B7D51016D}"/>
              </a:ext>
            </a:extLst>
          </p:cNvPr>
          <p:cNvSpPr txBox="1"/>
          <p:nvPr/>
        </p:nvSpPr>
        <p:spPr>
          <a:xfrm>
            <a:off x="3386180" y="2857475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Calcite IR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18F032D-841C-EA3A-65CA-A7331628C9C3}"/>
              </a:ext>
            </a:extLst>
          </p:cNvPr>
          <p:cNvSpPr/>
          <p:nvPr/>
        </p:nvSpPr>
        <p:spPr>
          <a:xfrm>
            <a:off x="3788490" y="3238017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7D8931-B14A-65F7-3D7A-2BF0A939C515}"/>
              </a:ext>
            </a:extLst>
          </p:cNvPr>
          <p:cNvSpPr txBox="1"/>
          <p:nvPr/>
        </p:nvSpPr>
        <p:spPr>
          <a:xfrm>
            <a:off x="3386180" y="5155779"/>
            <a:ext cx="1246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985244C-686E-D108-4B2B-0DE2DDCC2707}"/>
              </a:ext>
            </a:extLst>
          </p:cNvPr>
          <p:cNvSpPr/>
          <p:nvPr/>
        </p:nvSpPr>
        <p:spPr>
          <a:xfrm>
            <a:off x="6255516" y="5115844"/>
            <a:ext cx="1867212" cy="38325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7E5718B-9E9E-7555-CC1B-B0924522AEE3}"/>
              </a:ext>
            </a:extLst>
          </p:cNvPr>
          <p:cNvSpPr/>
          <p:nvPr/>
        </p:nvSpPr>
        <p:spPr>
          <a:xfrm rot="10800000">
            <a:off x="6335013" y="5532810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860D0835-B0D4-633F-76A8-8D29D99C04F1}"/>
              </a:ext>
            </a:extLst>
          </p:cNvPr>
          <p:cNvSpPr/>
          <p:nvPr/>
        </p:nvSpPr>
        <p:spPr>
          <a:xfrm rot="16200000">
            <a:off x="5222896" y="4541818"/>
            <a:ext cx="462006" cy="155871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0AFCE8F0-2EC5-8459-D7CF-879EFF086811}"/>
              </a:ext>
            </a:extLst>
          </p:cNvPr>
          <p:cNvSpPr/>
          <p:nvPr/>
        </p:nvSpPr>
        <p:spPr>
          <a:xfrm>
            <a:off x="6467750" y="470203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665479D-A1F5-FD77-4963-52E8D4F86F71}"/>
              </a:ext>
            </a:extLst>
          </p:cNvPr>
          <p:cNvSpPr/>
          <p:nvPr/>
        </p:nvSpPr>
        <p:spPr>
          <a:xfrm rot="16200000">
            <a:off x="8073605" y="513498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91C6AD-8836-577C-0C83-8D085FBACAD4}"/>
              </a:ext>
            </a:extLst>
          </p:cNvPr>
          <p:cNvSpPr/>
          <p:nvPr/>
        </p:nvSpPr>
        <p:spPr>
          <a:xfrm>
            <a:off x="6969053" y="5898223"/>
            <a:ext cx="947284" cy="8630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I/O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library</a:t>
            </a:r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B6DD88EB-4F73-351B-B89E-671FA0C7BB00}"/>
              </a:ext>
            </a:extLst>
          </p:cNvPr>
          <p:cNvSpPr/>
          <p:nvPr/>
        </p:nvSpPr>
        <p:spPr>
          <a:xfrm rot="10800000">
            <a:off x="7186200" y="5532811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DBB1706-BBC8-5BB2-733B-62E56BA1D994}"/>
              </a:ext>
            </a:extLst>
          </p:cNvPr>
          <p:cNvSpPr txBox="1"/>
          <p:nvPr/>
        </p:nvSpPr>
        <p:spPr>
          <a:xfrm rot="16200000">
            <a:off x="4257647" y="3888367"/>
            <a:ext cx="2025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1A6015-F266-FA8B-BACB-B2AE25A16FF0}"/>
              </a:ext>
            </a:extLst>
          </p:cNvPr>
          <p:cNvSpPr/>
          <p:nvPr/>
        </p:nvSpPr>
        <p:spPr>
          <a:xfrm>
            <a:off x="6190551" y="3832576"/>
            <a:ext cx="956930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user-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defined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functions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420C22E0-DCD6-140B-1662-A2A2432AFD24}"/>
              </a:ext>
            </a:extLst>
          </p:cNvPr>
          <p:cNvSpPr/>
          <p:nvPr/>
        </p:nvSpPr>
        <p:spPr>
          <a:xfrm>
            <a:off x="7371548" y="4708116"/>
            <a:ext cx="453154" cy="3549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D5438DB-8140-5034-06C6-A59DF6B7EF12}"/>
              </a:ext>
            </a:extLst>
          </p:cNvPr>
          <p:cNvSpPr/>
          <p:nvPr/>
        </p:nvSpPr>
        <p:spPr>
          <a:xfrm>
            <a:off x="8465163" y="5081999"/>
            <a:ext cx="894442" cy="452874"/>
          </a:xfrm>
          <a:prstGeom prst="parallelogram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exe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CD75953-AB3E-B77D-2F7A-8A84860BC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0" y="250122"/>
            <a:ext cx="10501083" cy="782611"/>
          </a:xfrm>
        </p:spPr>
        <p:txBody>
          <a:bodyPr>
            <a:normAutofit/>
          </a:bodyPr>
          <a:lstStyle/>
          <a:p>
            <a:r>
              <a:rPr lang="en-US" dirty="0"/>
              <a:t>SQL compiler (MIT license)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BAC0138-F480-A716-94BD-60413C3BF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7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6494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SELECT</a:t>
            </a:r>
            <a:r>
              <a:rPr lang="en-US" sz="2800" dirty="0">
                <a:latin typeface="Consolas" panose="020B0609020204030204" pitchFamily="49" charset="0"/>
              </a:rPr>
              <a:t> …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29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10B4E-4244-6AAC-4784-791FF842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0BD36-D19B-B831-AB8E-2E91A46D8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personalities</a:t>
            </a:r>
          </a:p>
        </p:txBody>
      </p:sp>
      <p:pic>
        <p:nvPicPr>
          <p:cNvPr id="7" name="Content Placeholder 6" descr="A group of colorful masks&#10;&#10;AI-generated content may be incorrect.">
            <a:extLst>
              <a:ext uri="{FF2B5EF4-FFF2-40B4-BE49-F238E27FC236}">
                <a16:creationId xmlns:a16="http://schemas.microsoft.com/office/drawing/2014/main" id="{ADB1E5F6-DF81-A757-C112-E39402CE3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754" y="1397391"/>
            <a:ext cx="435133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919E98-8B4D-1B7C-E794-7F06D7013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6D1C0B-AF10-8B0E-B73D-F46A66FF16C2}"/>
              </a:ext>
            </a:extLst>
          </p:cNvPr>
          <p:cNvSpPr txBox="1"/>
          <p:nvPr/>
        </p:nvSpPr>
        <p:spPr>
          <a:xfrm>
            <a:off x="379828" y="1589851"/>
            <a:ext cx="73152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standard incremental view maintenance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keeps very complex views continuously fresh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online analytics (e.g., </a:t>
            </a:r>
            <a:r>
              <a:rPr lang="en-US" sz="2800" dirty="0">
                <a:hlinkClick r:id="rId3"/>
              </a:rPr>
              <a:t>batch analytics</a:t>
            </a:r>
            <a:r>
              <a:rPr lang="en-US" sz="2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powerful graph computation engine: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complex mutually recursive queries computing fixed points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complex interactive applications (e.g., </a:t>
            </a:r>
            <a:r>
              <a:rPr lang="en-US" sz="2800" dirty="0">
                <a:hlinkClick r:id="rId4"/>
              </a:rPr>
              <a:t>spreadsheets</a:t>
            </a:r>
            <a:r>
              <a:rPr lang="en-US" sz="2800" dirty="0"/>
              <a:t>, </a:t>
            </a:r>
            <a:r>
              <a:rPr lang="en-US" sz="2800" dirty="0">
                <a:hlinkClick r:id="rId5"/>
              </a:rPr>
              <a:t>security</a:t>
            </a:r>
            <a:r>
              <a:rPr lang="en-US" sz="2800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 streaming engine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finite memory even over infinite streams,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800" dirty="0"/>
              <a:t> event processing (e.g., </a:t>
            </a:r>
            <a:r>
              <a:rPr lang="en-US" sz="2800" dirty="0">
                <a:hlinkClick r:id="rId6"/>
              </a:rPr>
              <a:t>fraud detection</a:t>
            </a:r>
            <a:r>
              <a:rPr lang="en-US" sz="2800" dirty="0"/>
              <a:t>) and </a:t>
            </a:r>
            <a:r>
              <a:rPr lang="en-US" sz="2800" dirty="0">
                <a:hlinkClick r:id="rId7"/>
              </a:rPr>
              <a:t>time-series analytics</a:t>
            </a:r>
            <a:r>
              <a:rPr lang="en-US" sz="2800" dirty="0"/>
              <a:t> (e.g., </a:t>
            </a:r>
            <a:r>
              <a:rPr lang="en-US" sz="2800" dirty="0">
                <a:hlinkClick r:id="rId8"/>
              </a:rPr>
              <a:t>monitoring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02824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46077-7F52-6A39-C66E-5F704A319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77F5B0-ED8E-BFE5-CA1F-704F7D9C98FB}"/>
              </a:ext>
            </a:extLst>
          </p:cNvPr>
          <p:cNvSpPr/>
          <p:nvPr/>
        </p:nvSpPr>
        <p:spPr>
          <a:xfrm>
            <a:off x="5544076" y="2555480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DBSP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query engine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668C92-7C88-D87E-909C-84B127E2BF8A}"/>
              </a:ext>
            </a:extLst>
          </p:cNvPr>
          <p:cNvSpPr/>
          <p:nvPr/>
        </p:nvSpPr>
        <p:spPr>
          <a:xfrm>
            <a:off x="8043594" y="2406281"/>
            <a:ext cx="865085" cy="11885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1BF105-3095-D14C-3E64-2362D52AFD2B}"/>
              </a:ext>
            </a:extLst>
          </p:cNvPr>
          <p:cNvSpPr/>
          <p:nvPr/>
        </p:nvSpPr>
        <p:spPr>
          <a:xfrm>
            <a:off x="4253362" y="2406281"/>
            <a:ext cx="871240" cy="118850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917AFB-624A-BD7A-631F-243B9C49A762}"/>
              </a:ext>
            </a:extLst>
          </p:cNvPr>
          <p:cNvSpPr txBox="1"/>
          <p:nvPr/>
        </p:nvSpPr>
        <p:spPr>
          <a:xfrm>
            <a:off x="4116954" y="2406280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769AC7B-81F0-AF09-8FA3-572C8BDA41DD}"/>
              </a:ext>
            </a:extLst>
          </p:cNvPr>
          <p:cNvSpPr/>
          <p:nvPr/>
        </p:nvSpPr>
        <p:spPr>
          <a:xfrm>
            <a:off x="5124283" y="275009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8F8271D-157C-D047-DC21-DD8A87882B53}"/>
              </a:ext>
            </a:extLst>
          </p:cNvPr>
          <p:cNvSpPr/>
          <p:nvPr/>
        </p:nvSpPr>
        <p:spPr>
          <a:xfrm>
            <a:off x="7613432" y="2750096"/>
            <a:ext cx="405920" cy="50087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E20A53AF-F3A5-CB6F-C122-0EA973DB2861}"/>
              </a:ext>
            </a:extLst>
          </p:cNvPr>
          <p:cNvSpPr/>
          <p:nvPr/>
        </p:nvSpPr>
        <p:spPr>
          <a:xfrm>
            <a:off x="3689524" y="2737735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97CE858E-98DD-6A62-C39A-C6462D17BFAE}"/>
              </a:ext>
            </a:extLst>
          </p:cNvPr>
          <p:cNvSpPr/>
          <p:nvPr/>
        </p:nvSpPr>
        <p:spPr>
          <a:xfrm>
            <a:off x="8919740" y="2737735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86C4195-7A83-1957-9095-6DC7B1983ECA}"/>
              </a:ext>
            </a:extLst>
          </p:cNvPr>
          <p:cNvSpPr/>
          <p:nvPr/>
        </p:nvSpPr>
        <p:spPr>
          <a:xfrm>
            <a:off x="1103210" y="2646958"/>
            <a:ext cx="870924" cy="650116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source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FD51487-AE43-F286-C03B-46B03B44551A}"/>
              </a:ext>
            </a:extLst>
          </p:cNvPr>
          <p:cNvSpPr/>
          <p:nvPr/>
        </p:nvSpPr>
        <p:spPr>
          <a:xfrm>
            <a:off x="10890602" y="2649100"/>
            <a:ext cx="799534" cy="646332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sink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7EB45CD-6C60-936B-027D-5C5146B08C13}"/>
              </a:ext>
            </a:extLst>
          </p:cNvPr>
          <p:cNvCxnSpPr>
            <a:cxnSpLocks/>
            <a:stCxn id="35" idx="0"/>
            <a:endCxn id="37" idx="0"/>
          </p:cNvCxnSpPr>
          <p:nvPr/>
        </p:nvCxnSpPr>
        <p:spPr>
          <a:xfrm rot="16200000" flipH="1" flipV="1">
            <a:off x="3484327" y="1629765"/>
            <a:ext cx="446147" cy="1999176"/>
          </a:xfrm>
          <a:prstGeom prst="bentConnector3">
            <a:avLst>
              <a:gd name="adj1" fmla="val -51239"/>
            </a:avLst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74BF00E-103D-1F07-EE56-D2D33B70DE6D}"/>
              </a:ext>
            </a:extLst>
          </p:cNvPr>
          <p:cNvSpPr/>
          <p:nvPr/>
        </p:nvSpPr>
        <p:spPr>
          <a:xfrm>
            <a:off x="3834628" y="2296408"/>
            <a:ext cx="5431324" cy="2582630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A9D12D4-7B08-EBA5-1904-415E8D5B99D9}"/>
              </a:ext>
            </a:extLst>
          </p:cNvPr>
          <p:cNvSpPr txBox="1"/>
          <p:nvPr/>
        </p:nvSpPr>
        <p:spPr>
          <a:xfrm>
            <a:off x="7897926" y="2690621"/>
            <a:ext cx="1180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adapter</a:t>
            </a:r>
          </a:p>
        </p:txBody>
      </p:sp>
      <p:pic>
        <p:nvPicPr>
          <p:cNvPr id="78" name="Picture 77" descr="A close up of a cylinder&#10;&#10;Description automatically generated">
            <a:extLst>
              <a:ext uri="{FF2B5EF4-FFF2-40B4-BE49-F238E27FC236}">
                <a16:creationId xmlns:a16="http://schemas.microsoft.com/office/drawing/2014/main" id="{2B53EF2C-14B1-B471-506C-14F3F5DB8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80047" y="4081488"/>
            <a:ext cx="557303" cy="60943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4A8D635-6DD2-DDA3-D1BD-D2A74CA7A54B}"/>
              </a:ext>
            </a:extLst>
          </p:cNvPr>
          <p:cNvSpPr txBox="1"/>
          <p:nvPr/>
        </p:nvSpPr>
        <p:spPr>
          <a:xfrm>
            <a:off x="5627558" y="5907939"/>
            <a:ext cx="21089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Checkpoints (</a:t>
            </a:r>
            <a:r>
              <a:rPr lang="en-US" i="1" dirty="0" err="1">
                <a:solidFill>
                  <a:schemeClr val="tx1"/>
                </a:solidFill>
              </a:rPr>
              <a:t>CoW</a:t>
            </a:r>
            <a:r>
              <a:rPr lang="en-US" i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0" name="Arrow: Up-Down 79">
            <a:extLst>
              <a:ext uri="{FF2B5EF4-FFF2-40B4-BE49-F238E27FC236}">
                <a16:creationId xmlns:a16="http://schemas.microsoft.com/office/drawing/2014/main" id="{6C78F349-1D91-195E-D17F-CB984FCFD155}"/>
              </a:ext>
            </a:extLst>
          </p:cNvPr>
          <p:cNvSpPr/>
          <p:nvPr/>
        </p:nvSpPr>
        <p:spPr>
          <a:xfrm>
            <a:off x="6388619" y="3437293"/>
            <a:ext cx="372719" cy="695418"/>
          </a:xfrm>
          <a:prstGeom prst="upDownArrow">
            <a:avLst>
              <a:gd name="adj1" fmla="val 54454"/>
              <a:gd name="adj2" fmla="val 50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cylinder&#10;&#10;Description automatically generated">
            <a:extLst>
              <a:ext uri="{FF2B5EF4-FFF2-40B4-BE49-F238E27FC236}">
                <a16:creationId xmlns:a16="http://schemas.microsoft.com/office/drawing/2014/main" id="{123FDB45-E94D-2827-8A8B-639B93875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72448" y="5057182"/>
            <a:ext cx="557303" cy="609432"/>
          </a:xfrm>
          <a:prstGeom prst="rect">
            <a:avLst/>
          </a:prstGeom>
        </p:spPr>
      </p:pic>
      <p:pic>
        <p:nvPicPr>
          <p:cNvPr id="3" name="Picture 2" descr="A close up of a cylinder&#10;&#10;Description automatically generated">
            <a:extLst>
              <a:ext uri="{FF2B5EF4-FFF2-40B4-BE49-F238E27FC236}">
                <a16:creationId xmlns:a16="http://schemas.microsoft.com/office/drawing/2014/main" id="{90DDDC49-F7C5-998D-8CBD-D0F4BBA2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32017" y="5057182"/>
            <a:ext cx="557303" cy="6094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A0A6D0-EA57-92C1-A949-73DCF5B0D349}"/>
              </a:ext>
            </a:extLst>
          </p:cNvPr>
          <p:cNvSpPr txBox="1"/>
          <p:nvPr/>
        </p:nvSpPr>
        <p:spPr>
          <a:xfrm>
            <a:off x="5145403" y="5586984"/>
            <a:ext cx="1427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previous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DB95F5-5406-A5AC-C9B9-F627A3066B29}"/>
              </a:ext>
            </a:extLst>
          </p:cNvPr>
          <p:cNvSpPr txBox="1"/>
          <p:nvPr/>
        </p:nvSpPr>
        <p:spPr>
          <a:xfrm>
            <a:off x="6684842" y="5586984"/>
            <a:ext cx="1051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current</a:t>
            </a:r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2D0D1BC6-9541-0448-96A6-B934DAD9F379}"/>
              </a:ext>
            </a:extLst>
          </p:cNvPr>
          <p:cNvCxnSpPr>
            <a:stCxn id="78" idx="3"/>
            <a:endCxn id="3" idx="0"/>
          </p:cNvCxnSpPr>
          <p:nvPr/>
        </p:nvCxnSpPr>
        <p:spPr>
          <a:xfrm>
            <a:off x="6837350" y="4386204"/>
            <a:ext cx="373319" cy="670978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D0D05-907C-0EDD-1337-158A5CDEBD60}"/>
              </a:ext>
            </a:extLst>
          </p:cNvPr>
          <p:cNvSpPr txBox="1"/>
          <p:nvPr/>
        </p:nvSpPr>
        <p:spPr>
          <a:xfrm>
            <a:off x="7319706" y="4412386"/>
            <a:ext cx="598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F448177-6E4C-EE38-0C0B-9A148C853702}"/>
              </a:ext>
            </a:extLst>
          </p:cNvPr>
          <p:cNvCxnSpPr>
            <a:cxnSpLocks/>
            <a:stCxn id="2" idx="0"/>
            <a:endCxn id="78" idx="1"/>
          </p:cNvCxnSpPr>
          <p:nvPr/>
        </p:nvCxnSpPr>
        <p:spPr>
          <a:xfrm rot="5400000" flipH="1" flipV="1">
            <a:off x="5730084" y="4507220"/>
            <a:ext cx="670978" cy="428947"/>
          </a:xfrm>
          <a:prstGeom prst="bentConnector2">
            <a:avLst/>
          </a:prstGeom>
          <a:ln w="762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5055C4F-7276-FA07-E0D1-BA236557B868}"/>
              </a:ext>
            </a:extLst>
          </p:cNvPr>
          <p:cNvSpPr txBox="1"/>
          <p:nvPr/>
        </p:nvSpPr>
        <p:spPr>
          <a:xfrm>
            <a:off x="4900491" y="4426625"/>
            <a:ext cx="85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restore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60C80534-BDF4-3979-9366-15D336225FF1}"/>
              </a:ext>
            </a:extLst>
          </p:cNvPr>
          <p:cNvSpPr/>
          <p:nvPr/>
        </p:nvSpPr>
        <p:spPr>
          <a:xfrm>
            <a:off x="10334873" y="2741137"/>
            <a:ext cx="550612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3279D528-7291-233F-96F0-468854AACC1B}"/>
              </a:ext>
            </a:extLst>
          </p:cNvPr>
          <p:cNvSpPr/>
          <p:nvPr/>
        </p:nvSpPr>
        <p:spPr>
          <a:xfrm>
            <a:off x="1982453" y="2758165"/>
            <a:ext cx="53365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782DE0B-30F5-5B0F-2C54-88A00B9F7502}"/>
              </a:ext>
            </a:extLst>
          </p:cNvPr>
          <p:cNvSpPr/>
          <p:nvPr/>
        </p:nvSpPr>
        <p:spPr>
          <a:xfrm>
            <a:off x="2521221" y="2852427"/>
            <a:ext cx="373184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69F2550-EF1D-C046-3414-DBD6CB31477A}"/>
              </a:ext>
            </a:extLst>
          </p:cNvPr>
          <p:cNvSpPr/>
          <p:nvPr/>
        </p:nvSpPr>
        <p:spPr>
          <a:xfrm>
            <a:off x="2894404" y="2852427"/>
            <a:ext cx="535206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6F3477-25A7-4328-1CA2-39A22EF1C987}"/>
              </a:ext>
            </a:extLst>
          </p:cNvPr>
          <p:cNvSpPr/>
          <p:nvPr/>
        </p:nvSpPr>
        <p:spPr>
          <a:xfrm>
            <a:off x="3429610" y="2852427"/>
            <a:ext cx="246648" cy="2669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E9CED8C-85DD-49A8-0437-F100766C97AB}"/>
              </a:ext>
            </a:extLst>
          </p:cNvPr>
          <p:cNvSpPr txBox="1"/>
          <p:nvPr/>
        </p:nvSpPr>
        <p:spPr>
          <a:xfrm>
            <a:off x="2509521" y="3430707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stream</a:t>
            </a:r>
          </a:p>
          <a:p>
            <a:pPr algn="ctr"/>
            <a:r>
              <a:rPr lang="en-US" dirty="0"/>
              <a:t>(batches)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918F52-F0BB-E456-6734-168AC7291520}"/>
              </a:ext>
            </a:extLst>
          </p:cNvPr>
          <p:cNvSpPr/>
          <p:nvPr/>
        </p:nvSpPr>
        <p:spPr>
          <a:xfrm>
            <a:off x="9492218" y="2856667"/>
            <a:ext cx="373184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C0D89D3-932A-FB1B-A04A-A30E76019AC5}"/>
              </a:ext>
            </a:extLst>
          </p:cNvPr>
          <p:cNvSpPr/>
          <p:nvPr/>
        </p:nvSpPr>
        <p:spPr>
          <a:xfrm>
            <a:off x="9871847" y="2856667"/>
            <a:ext cx="212069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86F45C0-AAA7-B5A8-25DE-6F9604091695}"/>
              </a:ext>
            </a:extLst>
          </p:cNvPr>
          <p:cNvSpPr/>
          <p:nvPr/>
        </p:nvSpPr>
        <p:spPr>
          <a:xfrm>
            <a:off x="10097182" y="2856667"/>
            <a:ext cx="246648" cy="2627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7045970-972F-8CAE-3396-C600CAC784EB}"/>
              </a:ext>
            </a:extLst>
          </p:cNvPr>
          <p:cNvSpPr txBox="1"/>
          <p:nvPr/>
        </p:nvSpPr>
        <p:spPr>
          <a:xfrm>
            <a:off x="9668766" y="2158918"/>
            <a:ext cx="132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Data stream</a:t>
            </a:r>
          </a:p>
          <a:p>
            <a:pPr algn="ctr"/>
            <a:r>
              <a:rPr lang="en-US" dirty="0"/>
              <a:t>(batches)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B5DC982-F1DF-1F3F-0CCA-32877BC99AEF}"/>
              </a:ext>
            </a:extLst>
          </p:cNvPr>
          <p:cNvSpPr txBox="1"/>
          <p:nvPr/>
        </p:nvSpPr>
        <p:spPr>
          <a:xfrm>
            <a:off x="2292276" y="1557403"/>
            <a:ext cx="1502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Pointer: last </a:t>
            </a:r>
          </a:p>
          <a:p>
            <a:pPr algn="ctr"/>
            <a:r>
              <a:rPr lang="en-US" i="1" dirty="0"/>
              <a:t>checkpointed </a:t>
            </a:r>
          </a:p>
          <a:p>
            <a:pPr algn="ctr"/>
            <a:r>
              <a:rPr lang="en-US" i="1" dirty="0"/>
              <a:t>value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7914EB0-42A7-24C6-114C-80C9AD15E72B}"/>
              </a:ext>
            </a:extLst>
          </p:cNvPr>
          <p:cNvSpPr/>
          <p:nvPr/>
        </p:nvSpPr>
        <p:spPr>
          <a:xfrm>
            <a:off x="4270319" y="3334606"/>
            <a:ext cx="848558" cy="26301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LOG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80CEEF7C-1005-59C2-85CB-084A69C2E3A6}"/>
              </a:ext>
            </a:extLst>
          </p:cNvPr>
          <p:cNvCxnSpPr>
            <a:cxnSpLocks/>
            <a:stCxn id="74" idx="1"/>
            <a:endCxn id="39" idx="2"/>
          </p:cNvCxnSpPr>
          <p:nvPr/>
        </p:nvCxnSpPr>
        <p:spPr>
          <a:xfrm rot="10800000">
            <a:off x="3162007" y="3119395"/>
            <a:ext cx="1108312" cy="3467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95">
            <a:extLst>
              <a:ext uri="{FF2B5EF4-FFF2-40B4-BE49-F238E27FC236}">
                <a16:creationId xmlns:a16="http://schemas.microsoft.com/office/drawing/2014/main" id="{E354A852-7C49-5B0B-DC0D-CE0ED47DB4FF}"/>
              </a:ext>
            </a:extLst>
          </p:cNvPr>
          <p:cNvCxnSpPr>
            <a:cxnSpLocks/>
            <a:stCxn id="74" idx="1"/>
            <a:endCxn id="49" idx="2"/>
          </p:cNvCxnSpPr>
          <p:nvPr/>
        </p:nvCxnSpPr>
        <p:spPr>
          <a:xfrm rot="10800000">
            <a:off x="3552935" y="3119395"/>
            <a:ext cx="717385" cy="34672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602923B5-C9EC-354C-CB67-86EC3956E030}"/>
              </a:ext>
            </a:extLst>
          </p:cNvPr>
          <p:cNvCxnSpPr>
            <a:cxnSpLocks/>
            <a:stCxn id="56" idx="2"/>
          </p:cNvCxnSpPr>
          <p:nvPr/>
        </p:nvCxnSpPr>
        <p:spPr>
          <a:xfrm rot="5400000">
            <a:off x="10019714" y="2195459"/>
            <a:ext cx="170683" cy="2370629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EDB0DB2B-1EC1-DF0C-9792-F53F67726583}"/>
              </a:ext>
            </a:extLst>
          </p:cNvPr>
          <p:cNvSpPr txBox="1"/>
          <p:nvPr/>
        </p:nvSpPr>
        <p:spPr>
          <a:xfrm>
            <a:off x="6734421" y="3618288"/>
            <a:ext cx="939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pipeline</a:t>
            </a:r>
          </a:p>
          <a:p>
            <a:pPr algn="ctr"/>
            <a:r>
              <a:rPr lang="en-US" i="1" dirty="0"/>
              <a:t>state</a:t>
            </a:r>
          </a:p>
        </p:txBody>
      </p:sp>
      <p:pic>
        <p:nvPicPr>
          <p:cNvPr id="110" name="Picture 109" descr="A close up of a cylinder&#10;&#10;Description automatically generated">
            <a:extLst>
              <a:ext uri="{FF2B5EF4-FFF2-40B4-BE49-F238E27FC236}">
                <a16:creationId xmlns:a16="http://schemas.microsoft.com/office/drawing/2014/main" id="{6465E36F-BF7B-4171-2C5B-26783B50E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253362" y="5058716"/>
            <a:ext cx="557303" cy="609432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8DC7C873-9B4C-0777-8A18-4F85AD18551E}"/>
              </a:ext>
            </a:extLst>
          </p:cNvPr>
          <p:cNvSpPr txBox="1"/>
          <p:nvPr/>
        </p:nvSpPr>
        <p:spPr>
          <a:xfrm>
            <a:off x="3834627" y="5613499"/>
            <a:ext cx="1427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Older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(deleted)</a:t>
            </a:r>
          </a:p>
        </p:txBody>
      </p:sp>
      <p:sp>
        <p:nvSpPr>
          <p:cNvPr id="112" name="&quot;Not Allowed&quot; Symbol 111">
            <a:extLst>
              <a:ext uri="{FF2B5EF4-FFF2-40B4-BE49-F238E27FC236}">
                <a16:creationId xmlns:a16="http://schemas.microsoft.com/office/drawing/2014/main" id="{DB18FEBE-FFE7-D8CB-A7D4-9C2051E439E2}"/>
              </a:ext>
            </a:extLst>
          </p:cNvPr>
          <p:cNvSpPr/>
          <p:nvPr/>
        </p:nvSpPr>
        <p:spPr>
          <a:xfrm>
            <a:off x="4321969" y="5199993"/>
            <a:ext cx="458026" cy="413505"/>
          </a:xfrm>
          <a:prstGeom prst="noSmoking">
            <a:avLst>
              <a:gd name="adj" fmla="val 13051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818E794-E3AE-FCB4-9C76-D14AAA56E4EA}"/>
              </a:ext>
            </a:extLst>
          </p:cNvPr>
          <p:cNvSpPr txBox="1"/>
          <p:nvPr/>
        </p:nvSpPr>
        <p:spPr>
          <a:xfrm>
            <a:off x="9338870" y="3522940"/>
            <a:ext cx="198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Last received batch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F088BB-01B0-BFA2-7F8B-6050AE2A7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1918576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1066800"/>
            <a:ext cx="11425434" cy="5654675"/>
          </a:xfrm>
          <a:noFill/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queries</a:t>
            </a:r>
          </a:p>
          <a:p>
            <a:pPr lvl="1"/>
            <a:r>
              <a:rPr lang="en-US" dirty="0"/>
              <a:t>Any number of queries, including recursive queries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mix of </a:t>
            </a:r>
            <a:r>
              <a:rPr lang="en-US" dirty="0">
                <a:solidFill>
                  <a:srgbClr val="FF0000"/>
                </a:solidFill>
              </a:rPr>
              <a:t>data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sources</a:t>
            </a:r>
          </a:p>
          <a:p>
            <a:pPr lvl="1"/>
            <a:r>
              <a:rPr lang="en-US" dirty="0"/>
              <a:t>tables and “streams,” any number of them </a:t>
            </a:r>
          </a:p>
          <a:p>
            <a:r>
              <a:rPr lang="en-US" dirty="0">
                <a:solidFill>
                  <a:srgbClr val="FF0000"/>
                </a:solidFill>
              </a:rPr>
              <a:t>Any</a:t>
            </a:r>
            <a:r>
              <a:rPr lang="en-US" dirty="0"/>
              <a:t> data </a:t>
            </a:r>
            <a:r>
              <a:rPr lang="en-US" dirty="0">
                <a:solidFill>
                  <a:srgbClr val="FF0000"/>
                </a:solidFill>
              </a:rPr>
              <a:t>changes</a:t>
            </a:r>
            <a:r>
              <a:rPr lang="en-US" dirty="0"/>
              <a:t> to the tables and streams, inputs and outputs </a:t>
            </a:r>
          </a:p>
          <a:p>
            <a:pPr lvl="1"/>
            <a:r>
              <a:rPr lang="en-US" dirty="0"/>
              <a:t>insertions, deletions, updates</a:t>
            </a:r>
          </a:p>
          <a:p>
            <a:r>
              <a:rPr lang="en-US" dirty="0">
                <a:solidFill>
                  <a:srgbClr val="FF0000"/>
                </a:solidFill>
              </a:rPr>
              <a:t>Incremental</a:t>
            </a:r>
            <a:r>
              <a:rPr lang="en-US" dirty="0"/>
              <a:t>ly evaluated (work proportional to the size of the changes)</a:t>
            </a:r>
          </a:p>
          <a:p>
            <a:pPr lvl="1"/>
            <a:r>
              <a:rPr lang="en-US" dirty="0"/>
              <a:t>Incremental view maintenance</a:t>
            </a:r>
          </a:p>
          <a:p>
            <a:r>
              <a:rPr lang="en-US" dirty="0">
                <a:solidFill>
                  <a:srgbClr val="FF0000"/>
                </a:solidFill>
              </a:rPr>
              <a:t>Exact</a:t>
            </a:r>
            <a:r>
              <a:rPr lang="en-US" dirty="0"/>
              <a:t> SQL </a:t>
            </a:r>
            <a:r>
              <a:rPr lang="en-US" dirty="0">
                <a:solidFill>
                  <a:srgbClr val="FF0000"/>
                </a:solidFill>
              </a:rPr>
              <a:t>semantics</a:t>
            </a:r>
          </a:p>
          <a:p>
            <a:pPr lvl="1"/>
            <a:r>
              <a:rPr lang="en-US" dirty="0"/>
              <a:t>Fully deterministic execution, transactional semantics, “strong consistency”</a:t>
            </a:r>
          </a:p>
          <a:p>
            <a:r>
              <a:rPr lang="en-US" dirty="0">
                <a:solidFill>
                  <a:srgbClr val="FF0000"/>
                </a:solidFill>
              </a:rPr>
              <a:t>Simple</a:t>
            </a:r>
            <a:r>
              <a:rPr lang="en-US" dirty="0"/>
              <a:t> data representation and algorithms</a:t>
            </a:r>
          </a:p>
          <a:p>
            <a:pPr lvl="1"/>
            <a:r>
              <a:rPr lang="en-US" dirty="0"/>
              <a:t>Uniform data and change representation and computation</a:t>
            </a:r>
          </a:p>
          <a:p>
            <a:r>
              <a:rPr lang="en-US" dirty="0"/>
              <a:t>Computations on </a:t>
            </a:r>
            <a:r>
              <a:rPr lang="en-US" dirty="0">
                <a:solidFill>
                  <a:srgbClr val="FF0000"/>
                </a:solidFill>
              </a:rPr>
              <a:t>unbounded</a:t>
            </a:r>
            <a:r>
              <a:rPr lang="en-US" dirty="0"/>
              <a:t> streams </a:t>
            </a:r>
          </a:p>
          <a:p>
            <a:pPr lvl="1"/>
            <a:r>
              <a:rPr lang="en-US" dirty="0"/>
              <a:t>using finite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69" y="800100"/>
            <a:ext cx="488365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4F94CAA1-16DB-5487-D457-0A208F73AE4B}"/>
              </a:ext>
            </a:extLst>
          </p:cNvPr>
          <p:cNvSpPr/>
          <p:nvPr/>
        </p:nvSpPr>
        <p:spPr>
          <a:xfrm>
            <a:off x="5666219" y="18306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86E295-4560-5CE4-E7FC-D5D6525AF0E7}"/>
              </a:ext>
            </a:extLst>
          </p:cNvPr>
          <p:cNvSpPr/>
          <p:nvPr/>
        </p:nvSpPr>
        <p:spPr>
          <a:xfrm>
            <a:off x="6111696" y="22526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6DDD40B-4FE6-48BE-1F7E-D0EED307DA01}"/>
              </a:ext>
            </a:extLst>
          </p:cNvPr>
          <p:cNvSpPr/>
          <p:nvPr/>
        </p:nvSpPr>
        <p:spPr>
          <a:xfrm>
            <a:off x="2678653" y="3104661"/>
            <a:ext cx="1158627" cy="712099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compiler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B01B22A-3EDC-FF80-7E44-4DE28975EA04}"/>
              </a:ext>
            </a:extLst>
          </p:cNvPr>
          <p:cNvSpPr/>
          <p:nvPr/>
        </p:nvSpPr>
        <p:spPr>
          <a:xfrm>
            <a:off x="5516880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8ED856-3198-BEB0-BF21-CF1C1F561DE7}"/>
              </a:ext>
            </a:extLst>
          </p:cNvPr>
          <p:cNvSpPr/>
          <p:nvPr/>
        </p:nvSpPr>
        <p:spPr>
          <a:xfrm>
            <a:off x="2554843" y="2966093"/>
            <a:ext cx="2819103" cy="1132361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FC2D5BB-652F-ABFF-27DB-BADC736A1BF6}"/>
              </a:ext>
            </a:extLst>
          </p:cNvPr>
          <p:cNvSpPr txBox="1"/>
          <p:nvPr/>
        </p:nvSpPr>
        <p:spPr>
          <a:xfrm rot="17195010">
            <a:off x="5583108" y="19596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648DB2B6-325B-A714-4A72-52980A2F1FD2}"/>
              </a:ext>
            </a:extLst>
          </p:cNvPr>
          <p:cNvSpPr/>
          <p:nvPr/>
        </p:nvSpPr>
        <p:spPr>
          <a:xfrm>
            <a:off x="8169397" y="24513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C54CCAD6-B39A-B122-1DB3-6738289D2357}"/>
              </a:ext>
            </a:extLst>
          </p:cNvPr>
          <p:cNvSpPr/>
          <p:nvPr/>
        </p:nvSpPr>
        <p:spPr>
          <a:xfrm>
            <a:off x="4026300" y="3112059"/>
            <a:ext cx="1158627" cy="71209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Rust compiler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65CD78-F6B2-E9AF-6D6D-24BFC17BF642}"/>
              </a:ext>
            </a:extLst>
          </p:cNvPr>
          <p:cNvSpPr txBox="1"/>
          <p:nvPr/>
        </p:nvSpPr>
        <p:spPr>
          <a:xfrm>
            <a:off x="3528447" y="3772401"/>
            <a:ext cx="1995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compiler server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CF5514-8657-81BC-8103-74E8918B34D9}"/>
              </a:ext>
            </a:extLst>
          </p:cNvPr>
          <p:cNvSpPr/>
          <p:nvPr/>
        </p:nvSpPr>
        <p:spPr>
          <a:xfrm>
            <a:off x="5818619" y="19830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418ED1D-E81E-E19B-8CF8-2D073CAD3B52}"/>
              </a:ext>
            </a:extLst>
          </p:cNvPr>
          <p:cNvSpPr/>
          <p:nvPr/>
        </p:nvSpPr>
        <p:spPr>
          <a:xfrm>
            <a:off x="6264096" y="24050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BBB1CEB9-0CE5-CA55-92DE-D14015F43C11}"/>
              </a:ext>
            </a:extLst>
          </p:cNvPr>
          <p:cNvSpPr/>
          <p:nvPr/>
        </p:nvSpPr>
        <p:spPr>
          <a:xfrm>
            <a:off x="5669280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9D28D9-BF37-26FA-7F48-8DB2B303B2DC}"/>
              </a:ext>
            </a:extLst>
          </p:cNvPr>
          <p:cNvSpPr txBox="1"/>
          <p:nvPr/>
        </p:nvSpPr>
        <p:spPr>
          <a:xfrm rot="17195010">
            <a:off x="5735508" y="21120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FEBD777B-266D-B7BC-FB86-98DD5A153493}"/>
              </a:ext>
            </a:extLst>
          </p:cNvPr>
          <p:cNvSpPr/>
          <p:nvPr/>
        </p:nvSpPr>
        <p:spPr>
          <a:xfrm>
            <a:off x="8321797" y="26037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B8E749A-25C3-1245-51A7-FD56FCD639BB}"/>
              </a:ext>
            </a:extLst>
          </p:cNvPr>
          <p:cNvSpPr/>
          <p:nvPr/>
        </p:nvSpPr>
        <p:spPr>
          <a:xfrm>
            <a:off x="5971019" y="21354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6D4A91C-A7F5-1CE1-CEF9-B90B13FDEEC2}"/>
              </a:ext>
            </a:extLst>
          </p:cNvPr>
          <p:cNvSpPr/>
          <p:nvPr/>
        </p:nvSpPr>
        <p:spPr>
          <a:xfrm>
            <a:off x="6416496" y="25574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EA0C0C46-F78F-DAA3-A37B-06C109422E55}"/>
              </a:ext>
            </a:extLst>
          </p:cNvPr>
          <p:cNvSpPr/>
          <p:nvPr/>
        </p:nvSpPr>
        <p:spPr>
          <a:xfrm>
            <a:off x="5821680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70211E0-4FA9-CA5E-3427-26F69997384F}"/>
              </a:ext>
            </a:extLst>
          </p:cNvPr>
          <p:cNvSpPr txBox="1"/>
          <p:nvPr/>
        </p:nvSpPr>
        <p:spPr>
          <a:xfrm rot="17195010">
            <a:off x="5887908" y="22644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C6FAB143-C622-05F7-A3B5-AD40AC35F196}"/>
              </a:ext>
            </a:extLst>
          </p:cNvPr>
          <p:cNvSpPr/>
          <p:nvPr/>
        </p:nvSpPr>
        <p:spPr>
          <a:xfrm>
            <a:off x="8474197" y="27561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2D11B29-09DA-3968-8A6F-68AB93BCDD44}"/>
              </a:ext>
            </a:extLst>
          </p:cNvPr>
          <p:cNvSpPr/>
          <p:nvPr/>
        </p:nvSpPr>
        <p:spPr>
          <a:xfrm>
            <a:off x="6123419" y="2287869"/>
            <a:ext cx="2715491" cy="1816925"/>
          </a:xfrm>
          <a:prstGeom prst="rect">
            <a:avLst/>
          </a:prstGeom>
          <a:solidFill>
            <a:schemeClr val="bg1"/>
          </a:solidFill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6CB6DFF-0373-C0E7-AA62-74B9A7275210}"/>
              </a:ext>
            </a:extLst>
          </p:cNvPr>
          <p:cNvSpPr/>
          <p:nvPr/>
        </p:nvSpPr>
        <p:spPr>
          <a:xfrm>
            <a:off x="6568896" y="2709862"/>
            <a:ext cx="2057701" cy="8735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CE201964-5B91-FBE5-B374-398346731F51}"/>
              </a:ext>
            </a:extLst>
          </p:cNvPr>
          <p:cNvSpPr/>
          <p:nvPr/>
        </p:nvSpPr>
        <p:spPr>
          <a:xfrm>
            <a:off x="5974080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047441D-CA77-141C-1C41-22E91A55461E}"/>
              </a:ext>
            </a:extLst>
          </p:cNvPr>
          <p:cNvSpPr txBox="1"/>
          <p:nvPr/>
        </p:nvSpPr>
        <p:spPr>
          <a:xfrm rot="17195010">
            <a:off x="6040308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5D2527C4-28E2-12E5-0D4A-1BEE3E34F52F}"/>
              </a:ext>
            </a:extLst>
          </p:cNvPr>
          <p:cNvSpPr/>
          <p:nvPr/>
        </p:nvSpPr>
        <p:spPr>
          <a:xfrm>
            <a:off x="8626597" y="2908589"/>
            <a:ext cx="574181" cy="50087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ED905D-C7B3-0F2A-F4B9-B7069A47DDC4}"/>
              </a:ext>
            </a:extLst>
          </p:cNvPr>
          <p:cNvSpPr txBox="1"/>
          <p:nvPr/>
        </p:nvSpPr>
        <p:spPr>
          <a:xfrm rot="17195010">
            <a:off x="8692825" y="2416856"/>
            <a:ext cx="614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data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FA5073A-AB3E-4374-FAF9-C0855A1EE931}"/>
              </a:ext>
            </a:extLst>
          </p:cNvPr>
          <p:cNvSpPr/>
          <p:nvPr/>
        </p:nvSpPr>
        <p:spPr>
          <a:xfrm>
            <a:off x="2583538" y="4577406"/>
            <a:ext cx="4069278" cy="739776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72112D2-35B4-9F80-3A5D-0ED00E657B0B}"/>
              </a:ext>
            </a:extLst>
          </p:cNvPr>
          <p:cNvSpPr txBox="1"/>
          <p:nvPr/>
        </p:nvSpPr>
        <p:spPr>
          <a:xfrm>
            <a:off x="4746649" y="4875066"/>
            <a:ext cx="18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pipeline manager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CDD5189-0D4D-39CF-33D9-E73AAEDCF7DC}"/>
              </a:ext>
            </a:extLst>
          </p:cNvPr>
          <p:cNvSpPr/>
          <p:nvPr/>
        </p:nvSpPr>
        <p:spPr>
          <a:xfrm>
            <a:off x="6740978" y="4562322"/>
            <a:ext cx="929276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1103014-CB7B-FAFA-672E-7931DE0613BC}"/>
              </a:ext>
            </a:extLst>
          </p:cNvPr>
          <p:cNvSpPr txBox="1"/>
          <p:nvPr/>
        </p:nvSpPr>
        <p:spPr>
          <a:xfrm>
            <a:off x="675058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metrics service</a:t>
            </a:r>
          </a:p>
        </p:txBody>
      </p:sp>
      <p:sp>
        <p:nvSpPr>
          <p:cNvPr id="79" name="Arrow: Up-Down 78">
            <a:extLst>
              <a:ext uri="{FF2B5EF4-FFF2-40B4-BE49-F238E27FC236}">
                <a16:creationId xmlns:a16="http://schemas.microsoft.com/office/drawing/2014/main" id="{F247AC78-2DCC-AB58-234C-7C3B0C3A59C9}"/>
              </a:ext>
            </a:extLst>
          </p:cNvPr>
          <p:cNvSpPr/>
          <p:nvPr/>
        </p:nvSpPr>
        <p:spPr>
          <a:xfrm>
            <a:off x="3718626" y="4105834"/>
            <a:ext cx="336467" cy="469387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Up-Down 80">
            <a:extLst>
              <a:ext uri="{FF2B5EF4-FFF2-40B4-BE49-F238E27FC236}">
                <a16:creationId xmlns:a16="http://schemas.microsoft.com/office/drawing/2014/main" id="{EC9B446D-89E8-C911-BE1E-7FF4D6CDBF5C}"/>
              </a:ext>
            </a:extLst>
          </p:cNvPr>
          <p:cNvSpPr/>
          <p:nvPr/>
        </p:nvSpPr>
        <p:spPr>
          <a:xfrm>
            <a:off x="6859890" y="3576105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Up-Down 83">
            <a:extLst>
              <a:ext uri="{FF2B5EF4-FFF2-40B4-BE49-F238E27FC236}">
                <a16:creationId xmlns:a16="http://schemas.microsoft.com/office/drawing/2014/main" id="{EE633C51-640F-8750-22EA-0AC2AA77DF56}"/>
              </a:ext>
            </a:extLst>
          </p:cNvPr>
          <p:cNvSpPr/>
          <p:nvPr/>
        </p:nvSpPr>
        <p:spPr>
          <a:xfrm>
            <a:off x="5657957" y="3662678"/>
            <a:ext cx="203606" cy="89964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Arrow: Up-Down 84">
            <a:extLst>
              <a:ext uri="{FF2B5EF4-FFF2-40B4-BE49-F238E27FC236}">
                <a16:creationId xmlns:a16="http://schemas.microsoft.com/office/drawing/2014/main" id="{76AE031E-20FC-4052-1901-99860FB8058D}"/>
              </a:ext>
            </a:extLst>
          </p:cNvPr>
          <p:cNvSpPr/>
          <p:nvPr/>
        </p:nvSpPr>
        <p:spPr>
          <a:xfrm>
            <a:off x="5810357" y="3815078"/>
            <a:ext cx="203606" cy="7569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Arrow: Up-Down 85">
            <a:extLst>
              <a:ext uri="{FF2B5EF4-FFF2-40B4-BE49-F238E27FC236}">
                <a16:creationId xmlns:a16="http://schemas.microsoft.com/office/drawing/2014/main" id="{421562DD-211F-5AEE-BA33-28EC1BBF48AE}"/>
              </a:ext>
            </a:extLst>
          </p:cNvPr>
          <p:cNvSpPr/>
          <p:nvPr/>
        </p:nvSpPr>
        <p:spPr>
          <a:xfrm>
            <a:off x="5962757" y="3967478"/>
            <a:ext cx="203606" cy="6045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Arrow: Up-Down 86">
            <a:extLst>
              <a:ext uri="{FF2B5EF4-FFF2-40B4-BE49-F238E27FC236}">
                <a16:creationId xmlns:a16="http://schemas.microsoft.com/office/drawing/2014/main" id="{2D1A827B-5170-6CB3-934C-682D6AB435A7}"/>
              </a:ext>
            </a:extLst>
          </p:cNvPr>
          <p:cNvSpPr/>
          <p:nvPr/>
        </p:nvSpPr>
        <p:spPr>
          <a:xfrm>
            <a:off x="6115157" y="4119878"/>
            <a:ext cx="203606" cy="452112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Arrow: Up-Down 88">
            <a:extLst>
              <a:ext uri="{FF2B5EF4-FFF2-40B4-BE49-F238E27FC236}">
                <a16:creationId xmlns:a16="http://schemas.microsoft.com/office/drawing/2014/main" id="{174B8067-C4F0-B4F9-9EA0-F29CCF10530A}"/>
              </a:ext>
            </a:extLst>
          </p:cNvPr>
          <p:cNvSpPr/>
          <p:nvPr/>
        </p:nvSpPr>
        <p:spPr>
          <a:xfrm>
            <a:off x="4445007" y="5332267"/>
            <a:ext cx="336467" cy="53205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EF74D14-6AF9-F93F-7897-96E6EAADA38D}"/>
              </a:ext>
            </a:extLst>
          </p:cNvPr>
          <p:cNvSpPr txBox="1"/>
          <p:nvPr/>
        </p:nvSpPr>
        <p:spPr>
          <a:xfrm>
            <a:off x="3965496" y="5361434"/>
            <a:ext cx="576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</a:t>
            </a:r>
          </a:p>
        </p:txBody>
      </p:sp>
      <p:pic>
        <p:nvPicPr>
          <p:cNvPr id="94" name="Graphic 93">
            <a:extLst>
              <a:ext uri="{FF2B5EF4-FFF2-40B4-BE49-F238E27FC236}">
                <a16:creationId xmlns:a16="http://schemas.microsoft.com/office/drawing/2014/main" id="{FE648A2D-3A2B-03DF-83CD-DD40D7419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979" t="32382" r="8416" b="32745"/>
          <a:stretch/>
        </p:blipFill>
        <p:spPr>
          <a:xfrm>
            <a:off x="7209809" y="3756059"/>
            <a:ext cx="1118835" cy="322256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F645AC7-9D60-7D06-69A7-E7CD6C1B91D6}"/>
              </a:ext>
            </a:extLst>
          </p:cNvPr>
          <p:cNvSpPr txBox="1"/>
          <p:nvPr/>
        </p:nvSpPr>
        <p:spPr>
          <a:xfrm>
            <a:off x="6666385" y="2298989"/>
            <a:ext cx="180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 service</a:t>
            </a:r>
          </a:p>
        </p:txBody>
      </p:sp>
      <p:pic>
        <p:nvPicPr>
          <p:cNvPr id="96" name="Graphic 95" descr="User with solid fill">
            <a:extLst>
              <a:ext uri="{FF2B5EF4-FFF2-40B4-BE49-F238E27FC236}">
                <a16:creationId xmlns:a16="http://schemas.microsoft.com/office/drawing/2014/main" id="{04158322-6D0E-DD89-166B-B25692B6D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42321" y="5449303"/>
            <a:ext cx="914400" cy="914400"/>
          </a:xfrm>
          <a:prstGeom prst="rect">
            <a:avLst/>
          </a:prstGeom>
        </p:spPr>
      </p:pic>
      <p:sp>
        <p:nvSpPr>
          <p:cNvPr id="97" name="Arrow: Left-Up 96">
            <a:extLst>
              <a:ext uri="{FF2B5EF4-FFF2-40B4-BE49-F238E27FC236}">
                <a16:creationId xmlns:a16="http://schemas.microsoft.com/office/drawing/2014/main" id="{37B30CD8-DE04-D4BF-93DA-591E8766D277}"/>
              </a:ext>
            </a:extLst>
          </p:cNvPr>
          <p:cNvSpPr/>
          <p:nvPr/>
        </p:nvSpPr>
        <p:spPr>
          <a:xfrm flipH="1">
            <a:off x="5998876" y="5332266"/>
            <a:ext cx="697198" cy="663192"/>
          </a:xfrm>
          <a:prstGeom prst="leftUpArrow">
            <a:avLst>
              <a:gd name="adj1" fmla="val 22481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CEED761-D90E-B21E-8064-8F34E929BA5E}"/>
              </a:ext>
            </a:extLst>
          </p:cNvPr>
          <p:cNvSpPr txBox="1"/>
          <p:nvPr/>
        </p:nvSpPr>
        <p:spPr>
          <a:xfrm>
            <a:off x="6719044" y="5440373"/>
            <a:ext cx="161159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external</a:t>
            </a:r>
          </a:p>
          <a:p>
            <a:r>
              <a:rPr lang="en-US" dirty="0"/>
              <a:t>authentication </a:t>
            </a:r>
          </a:p>
          <a:p>
            <a:r>
              <a:rPr lang="en-US" dirty="0"/>
              <a:t>service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4EE869B-F224-7E5D-BF37-1616BA8936A9}"/>
              </a:ext>
            </a:extLst>
          </p:cNvPr>
          <p:cNvSpPr/>
          <p:nvPr/>
        </p:nvSpPr>
        <p:spPr>
          <a:xfrm>
            <a:off x="7762800" y="4571990"/>
            <a:ext cx="1089448" cy="500873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4414746-E12A-A43C-D8A8-FBB3A390EFDA}"/>
              </a:ext>
            </a:extLst>
          </p:cNvPr>
          <p:cNvSpPr txBox="1"/>
          <p:nvPr/>
        </p:nvSpPr>
        <p:spPr>
          <a:xfrm>
            <a:off x="7799344" y="4489594"/>
            <a:ext cx="119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 service</a:t>
            </a:r>
          </a:p>
        </p:txBody>
      </p:sp>
      <p:sp>
        <p:nvSpPr>
          <p:cNvPr id="101" name="Arrow: Up-Down 100">
            <a:extLst>
              <a:ext uri="{FF2B5EF4-FFF2-40B4-BE49-F238E27FC236}">
                <a16:creationId xmlns:a16="http://schemas.microsoft.com/office/drawing/2014/main" id="{C4CD7067-13F2-ED78-D446-910FBF8AE13B}"/>
              </a:ext>
            </a:extLst>
          </p:cNvPr>
          <p:cNvSpPr/>
          <p:nvPr/>
        </p:nvSpPr>
        <p:spPr>
          <a:xfrm>
            <a:off x="8268214" y="3609062"/>
            <a:ext cx="336467" cy="964724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cylinder&#10;&#10;Description automatically generated">
            <a:extLst>
              <a:ext uri="{FF2B5EF4-FFF2-40B4-BE49-F238E27FC236}">
                <a16:creationId xmlns:a16="http://schemas.microsoft.com/office/drawing/2014/main" id="{0FF2F9FB-6AE5-3AFB-F621-B5BD039F49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792811" y="4627893"/>
            <a:ext cx="417834" cy="5942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3BDFDD-C467-3C1A-AC40-BD2DF99AA1CC}"/>
              </a:ext>
            </a:extLst>
          </p:cNvPr>
          <p:cNvSpPr txBox="1"/>
          <p:nvPr/>
        </p:nvSpPr>
        <p:spPr>
          <a:xfrm>
            <a:off x="3220251" y="4598067"/>
            <a:ext cx="1114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persistent</a:t>
            </a:r>
          </a:p>
          <a:p>
            <a:r>
              <a:rPr lang="en-US" dirty="0"/>
              <a:t>state DB</a:t>
            </a:r>
          </a:p>
        </p:txBody>
      </p:sp>
      <p:pic>
        <p:nvPicPr>
          <p:cNvPr id="5" name="Graphic 4" descr="Web design with solid fill">
            <a:extLst>
              <a:ext uri="{FF2B5EF4-FFF2-40B4-BE49-F238E27FC236}">
                <a16:creationId xmlns:a16="http://schemas.microsoft.com/office/drawing/2014/main" id="{80333C0C-9963-99AE-3BD3-2C6AE58326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69100" y="5506590"/>
            <a:ext cx="914400" cy="914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884FFB-068B-EA63-34AB-5AF208285E68}"/>
              </a:ext>
            </a:extLst>
          </p:cNvPr>
          <p:cNvCxnSpPr/>
          <p:nvPr/>
        </p:nvCxnSpPr>
        <p:spPr>
          <a:xfrm>
            <a:off x="2458306" y="5377886"/>
            <a:ext cx="6863938" cy="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FD120E3-F3EF-BEE2-682D-143BAF9BEC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34" y="5032527"/>
            <a:ext cx="650087" cy="28528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BF65A9-26BF-D43F-9030-D1C92DD8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Feldera cloud service</a:t>
            </a:r>
          </a:p>
        </p:txBody>
      </p:sp>
    </p:spTree>
    <p:extLst>
      <p:ext uri="{BB962C8B-B14F-4D97-AF65-F5344CB8AC3E}">
        <p14:creationId xmlns:p14="http://schemas.microsoft.com/office/powerpoint/2010/main" val="16669273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37C9-0BF4-B8CC-7114-016D549B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IVM is a space-time trade-off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</p:spPr>
            <p:txBody>
              <a:bodyPr/>
              <a:lstStyle/>
              <a:p>
                <a:r>
                  <a:rPr lang="en-US" dirty="0"/>
                  <a:t>In general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can be much faster</a:t>
                </a:r>
              </a:p>
              <a:p>
                <a:r>
                  <a:rPr lang="en-US" dirty="0"/>
                  <a:t>But it may maintain a lot of internal state (indexes)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can be itself large</a:t>
                </a:r>
              </a:p>
              <a:p>
                <a:endParaRPr lang="en-US" dirty="0"/>
              </a:p>
              <a:p>
                <a:r>
                  <a:rPr lang="en-US" dirty="0"/>
                  <a:t>There is no easy way to 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itself</a:t>
                </a:r>
              </a:p>
              <a:p>
                <a:pPr lvl="1"/>
                <a:r>
                  <a:rPr lang="en-US" dirty="0"/>
                  <a:t>You can always use brute-force:</a:t>
                </a:r>
              </a:p>
              <a:p>
                <a:pPr lvl="1"/>
                <a:r>
                  <a:rPr lang="en-US" dirty="0"/>
                  <a:t>Feed the entire database as a big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  <a:blipFill>
                <a:blip r:embed="rId2"/>
                <a:stretch>
                  <a:fillRect l="-1022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69B9F-B2FD-9C81-D89B-14506378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pic>
        <p:nvPicPr>
          <p:cNvPr id="6" name="Graphic 5" descr="Scales of justice outline">
            <a:extLst>
              <a:ext uri="{FF2B5EF4-FFF2-40B4-BE49-F238E27FC236}">
                <a16:creationId xmlns:a16="http://schemas.microsoft.com/office/drawing/2014/main" id="{249ADCCD-CCFD-B150-32CC-CEA07A35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46" y="1690688"/>
            <a:ext cx="3966796" cy="39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29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60" y="2413747"/>
            <a:ext cx="7402606" cy="3763216"/>
          </a:xfrm>
        </p:spPr>
        <p:txBody>
          <a:bodyPr>
            <a:normAutofit/>
          </a:bodyPr>
          <a:lstStyle/>
          <a:p>
            <a:r>
              <a:rPr lang="en-US" sz="3600" dirty="0"/>
              <a:t>Today’s DBs cannot handle </a:t>
            </a:r>
            <a:br>
              <a:rPr lang="en-US" sz="3600" dirty="0"/>
            </a:br>
            <a:r>
              <a:rPr lang="en-US" sz="3600" b="1" dirty="0"/>
              <a:t>negative</a:t>
            </a:r>
            <a:r>
              <a:rPr lang="en-US" sz="3600" dirty="0"/>
              <a:t> changes</a:t>
            </a:r>
            <a:endParaRPr lang="en-US" sz="2000" dirty="0"/>
          </a:p>
          <a:p>
            <a:r>
              <a:rPr lang="en-US" sz="3600" dirty="0"/>
              <a:t>Existing IVM algorithms have</a:t>
            </a:r>
            <a:br>
              <a:rPr lang="en-US" sz="3600" dirty="0"/>
            </a:br>
            <a:r>
              <a:rPr lang="en-US" sz="3600" dirty="0"/>
              <a:t>many restrictions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pic>
        <p:nvPicPr>
          <p:cNvPr id="6" name="Picture 5" descr="A close-up of a flower bud&#10;&#10;Description automatically generated">
            <a:extLst>
              <a:ext uri="{FF2B5EF4-FFF2-40B4-BE49-F238E27FC236}">
                <a16:creationId xmlns:a16="http://schemas.microsoft.com/office/drawing/2014/main" id="{4A72C953-81F2-8031-CA04-CD796EE0E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41" y="0"/>
            <a:ext cx="47244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A549C-E72D-599A-0F94-6F383D311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268358"/>
            <a:ext cx="11476382" cy="1519098"/>
          </a:xfrm>
        </p:spPr>
        <p:txBody>
          <a:bodyPr/>
          <a:lstStyle/>
          <a:p>
            <a:r>
              <a:rPr lang="en-US" dirty="0"/>
              <a:t>Normalized throughput compared to </a:t>
            </a:r>
            <a:r>
              <a:rPr lang="en-US" dirty="0" err="1"/>
              <a:t>Flink</a:t>
            </a:r>
            <a:r>
              <a:rPr lang="en-US" dirty="0"/>
              <a:t> on </a:t>
            </a:r>
            <a:r>
              <a:rPr lang="en-US" dirty="0" err="1"/>
              <a:t>Nexmark</a:t>
            </a:r>
            <a:r>
              <a:rPr lang="en-US" dirty="0"/>
              <a:t> benchmark</a:t>
            </a:r>
          </a:p>
        </p:txBody>
      </p:sp>
      <p:pic>
        <p:nvPicPr>
          <p:cNvPr id="6" name="Content Placeholder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1179380-C70F-FFF3-ECF8-AAF05BBF8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" y="2236305"/>
            <a:ext cx="12179502" cy="35299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62EE3-A2E8-F42C-2680-2E397EB7C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72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/>
              </a:p>
              <a:p>
                <a:r>
                  <a:rPr lang="en-US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/>
                  <a:t> for all </a:t>
                </a:r>
                <a:r>
                  <a:rPr lang="en-US" b="1"/>
                  <a:t>primitive</a:t>
                </a:r>
                <a:r>
                  <a:rPr lang="en-US"/>
                  <a:t> operations…</a:t>
                </a:r>
                <a:br>
                  <a:rPr lang="en-US"/>
                </a:br>
                <a:r>
                  <a:rPr lang="en-US"/>
                  <a:t>…then we can </a:t>
                </a:r>
                <a:r>
                  <a:rPr lang="en-US" err="1"/>
                  <a:t>incrementalize</a:t>
                </a:r>
                <a:r>
                  <a:rPr lang="en-US"/>
                  <a:t> </a:t>
                </a:r>
                <a:r>
                  <a:rPr lang="en-US" b="1"/>
                  <a:t>any query</a:t>
                </a:r>
              </a:p>
              <a:p>
                <a:endParaRPr lang="en-US" b="1"/>
              </a:p>
              <a:p>
                <a:r>
                  <a:rPr lang="en-US"/>
                  <a:t>For all standard primitive DB operations</a:t>
                </a:r>
                <a:br>
                  <a:rPr lang="en-US"/>
                </a:br>
                <a:r>
                  <a:rPr lang="en-US"/>
                  <a:t>we know efficient incremental versions</a:t>
                </a:r>
              </a:p>
              <a:p>
                <a:endParaRPr lang="en-US" b="1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“</a:t>
            </a:r>
            <a:r>
              <a:rPr lang="en-US" err="1"/>
              <a:t>Shardable</a:t>
            </a:r>
            <a:r>
              <a:rPr lang="en-US"/>
              <a:t>” queries</a:t>
            </a:r>
          </a:p>
          <a:p>
            <a:r>
              <a:rPr lang="en-US"/>
              <a:t>You don’t need to know what’s in </a:t>
            </a:r>
            <a:r>
              <a:rPr lang="en-US">
                <a:latin typeface="Consolas" panose="020B0609020204030204" pitchFamily="49" charset="0"/>
              </a:rPr>
              <a:t>T</a:t>
            </a:r>
            <a:r>
              <a:rPr lang="en-US"/>
              <a:t> to compute the changes to </a:t>
            </a:r>
            <a:r>
              <a:rPr lang="en-US">
                <a:latin typeface="Consolas" panose="020B0609020204030204" pitchFamily="49" charset="0"/>
              </a:rPr>
              <a:t>V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want work ~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8334" y="1640534"/>
                <a:ext cx="3567195" cy="523220"/>
              </a:xfrm>
              <a:prstGeom prst="rect">
                <a:avLst/>
              </a:prstGeom>
              <a:blipFill>
                <a:blip r:embed="rId23"/>
                <a:stretch>
                  <a:fillRect l="-341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7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" y="1409868"/>
            <a:ext cx="11600060" cy="5244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</a:t>
            </a:r>
            <a:r>
              <a:rPr lang="en-US" dirty="0" err="1"/>
              <a:t>incrementalize</a:t>
            </a:r>
            <a:r>
              <a:rPr lang="en-US" dirty="0"/>
              <a:t> each primitive operator in the query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173-E0F0-F5ED-B16E-C8ACFE0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not always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AC286-5A56-8D9C-93EA-7F17B1DE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>
                <a:latin typeface="Consolas" panose="020B0609020204030204" pitchFamily="49" charset="0"/>
              </a:rPr>
              <a:t>V</a:t>
            </a: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Consolas" panose="020B0609020204030204" pitchFamily="49" charset="0"/>
              </a:rPr>
              <a:t>DISTINCT</a:t>
            </a:r>
            <a:r>
              <a:rPr lang="en-US" sz="2800">
                <a:latin typeface="Consolas" panose="020B0609020204030204" pitchFamily="49" charset="0"/>
              </a:rPr>
              <a:t> * </a:t>
            </a: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>
                <a:latin typeface="Consolas" panose="020B0609020204030204" pitchFamily="49" charset="0"/>
              </a:rPr>
              <a:t> T</a:t>
            </a:r>
            <a:br>
              <a:rPr lang="en-US" sz="2800">
                <a:latin typeface="Consolas" panose="020B0609020204030204" pitchFamily="49" charset="0"/>
              </a:rPr>
            </a:br>
            <a:r>
              <a:rPr lang="en-US" sz="280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>
                <a:latin typeface="Consolas" panose="020B0609020204030204" pitchFamily="49" charset="0"/>
              </a:rPr>
              <a:t> Age &gt;= 10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C760-E4A2-5291-C168-B713066D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D1617D-25C9-FE2B-0629-224787DB1CFB}"/>
              </a:ext>
            </a:extLst>
          </p:cNvPr>
          <p:cNvSpPr/>
          <p:nvPr/>
        </p:nvSpPr>
        <p:spPr>
          <a:xfrm>
            <a:off x="5743847" y="2380212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/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blipFill>
                <a:blip r:embed="rId2"/>
                <a:stretch>
                  <a:fillRect l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/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blipFill>
                <a:blip r:embed="rId3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1ACCFFF-E169-854C-90A0-B4F6D0B4E5BD}"/>
              </a:ext>
            </a:extLst>
          </p:cNvPr>
          <p:cNvSpPr/>
          <p:nvPr/>
        </p:nvSpPr>
        <p:spPr>
          <a:xfrm>
            <a:off x="5957625" y="4524847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C97AD-26CB-BCB7-69A6-F2E3BB3DC18D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3242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</a:t>
            </a:r>
            <a:r>
              <a:rPr lang="en-US" i="1"/>
              <a:t>distinct</a:t>
            </a:r>
            <a:r>
              <a:rPr lang="en-US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 into a set</a:t>
                </a:r>
              </a:p>
              <a:p>
                <a:pPr marL="0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76289"/>
              </p:ext>
            </p:extLst>
          </p:nvPr>
        </p:nvGraphicFramePr>
        <p:xfrm>
          <a:off x="4146113" y="3030049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1980"/>
              </p:ext>
            </p:extLst>
          </p:nvPr>
        </p:nvGraphicFramePr>
        <p:xfrm>
          <a:off x="6722251" y="3156877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/>
              </a:p>
              <a:p>
                <a:endParaRPr lang="en-US" sz="36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We get a structural recursion scheme for incrementalizing </a:t>
            </a:r>
            <a:r>
              <a:rPr lang="en-US" sz="2800" b="1"/>
              <a:t>any</a:t>
            </a:r>
            <a:r>
              <a:rPr lang="en-US" sz="280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Incremental </a:t>
            </a:r>
            <a:r>
              <a:rPr lang="en-US" i="1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/>
              <a:t>Incremental View Maintenance</a:t>
            </a:r>
          </a:p>
          <a:p>
            <a:r>
              <a:rPr lang="en-US"/>
              <a:t>Streaming Databases</a:t>
            </a:r>
          </a:p>
          <a:p>
            <a:r>
              <a:rPr lang="en-US"/>
              <a:t>Streaming languages</a:t>
            </a:r>
          </a:p>
          <a:p>
            <a:r>
              <a:rPr lang="en-US"/>
              <a:t>Functional Languages</a:t>
            </a:r>
          </a:p>
          <a:p>
            <a:r>
              <a:rPr lang="en-US"/>
              <a:t>Category theory</a:t>
            </a:r>
          </a:p>
          <a:p>
            <a:r>
              <a:rPr lang="en-US"/>
              <a:t>Dataflow machines</a:t>
            </a:r>
          </a:p>
          <a:p>
            <a:r>
              <a:rPr lang="en-US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Indexed Z-sets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A </a:t>
                </a:r>
                <a:r>
                  <a:rPr lang="en-US">
                    <a:solidFill>
                      <a:schemeClr val="accent1"/>
                    </a:solidFill>
                  </a:rPr>
                  <a:t>grouping</a:t>
                </a:r>
                <a:r>
                  <a:rPr lang="en-US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/>
              </a:p>
              <a:p>
                <a:r>
                  <a:rPr lang="en-US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/>
              </a:p>
              <a:p>
                <a:r>
                  <a:rPr lang="en-US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/>
                  <a:t>, </a:t>
                </a:r>
                <a:br>
                  <a:rPr lang="en-US"/>
                </a:br>
                <a:r>
                  <a:rPr lang="en-US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groupby</a:t>
                </a:r>
                <a:r>
                  <a:rPr lang="en-US"/>
                  <a:t> is a linear function!</a:t>
                </a:r>
              </a:p>
              <a:p>
                <a:pPr lvl="1"/>
                <a:r>
                  <a:rPr lang="en-US"/>
                  <a:t>Each tuple in the input delta will affect only one grouping</a:t>
                </a:r>
              </a:p>
              <a:p>
                <a:pPr lvl="1"/>
                <a:r>
                  <a:rPr lang="en-US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err="1"/>
                  <a:t>groupby</a:t>
                </a:r>
                <a:r>
                  <a:rPr lang="en-US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Aggregation functions such as </a:t>
                </a:r>
                <a:r>
                  <a:rPr lang="en-US" i="1"/>
                  <a:t>weighted</a:t>
                </a:r>
                <a:r>
                  <a:rPr lang="en-US"/>
                  <a:t> SUM and COUNT are</a:t>
                </a:r>
                <a:br>
                  <a:rPr lang="en-US"/>
                </a:br>
                <a:r>
                  <a:rPr lang="en-US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r>
                  <a:rPr lang="en-US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/>
                  <a:t>!)</a:t>
                </a:r>
              </a:p>
              <a:p>
                <a:r>
                  <a:rPr lang="en-US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endParaRPr lang="en-US">
                  <a:latin typeface="Consolas" panose="020B0609020204030204" pitchFamily="49" charset="0"/>
                </a:endParaRPr>
              </a:p>
              <a:p>
                <a:r>
                  <a:rPr lang="en-US" err="1"/>
                  <a:t>makeset</a:t>
                </a:r>
                <a:r>
                  <a:rPr lang="en-US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-set</a:t>
                </a:r>
              </a:p>
              <a:p>
                <a:r>
                  <a:rPr lang="en-US" err="1"/>
                  <a:t>makeset</a:t>
                </a:r>
                <a:r>
                  <a:rPr lang="en-US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/>
              </a:p>
              <a:p>
                <a:r>
                  <a:rPr lang="en-US" err="1"/>
                  <a:t>makeset</a:t>
                </a:r>
                <a:r>
                  <a:rPr lang="en-US"/>
                  <a:t> is </a:t>
                </a:r>
                <a:r>
                  <a:rPr lang="en-US" b="1"/>
                  <a:t>not</a:t>
                </a:r>
                <a:r>
                  <a:rPr lang="en-US"/>
                  <a:t> linear, but it is not expensive to incrementalize</a:t>
                </a:r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Dataflow graphs (query plans)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values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/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DC72B2C4-FB3E-8353-C0DF-F175D5D110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120053" y="1938165"/>
                <a:ext cx="417834" cy="2814779"/>
              </a:xfrm>
              <a:prstGeom prst="up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179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/>
                  <a:t>E.g., min, max</a:t>
                </a:r>
              </a:p>
              <a:p>
                <a:r>
                  <a:rPr lang="en-US"/>
                  <a:t>… or their generalization, top-K</a:t>
                </a:r>
              </a:p>
              <a:p>
                <a:r>
                  <a:rPr lang="en-US"/>
                  <a:t>These are not linear on a group structure</a:t>
                </a:r>
                <a:br>
                  <a:rPr lang="en-US"/>
                </a:br>
                <a:r>
                  <a:rPr lang="en-US"/>
                  <a:t>(they are linear on a monoid… but can’t handle negation)</a:t>
                </a:r>
              </a:p>
              <a:p>
                <a:r>
                  <a:rPr lang="en-US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/>
              </a:p>
              <a:p>
                <a:r>
                  <a:rPr lang="en-US"/>
                  <a:t>The integral is there to “remember” the full set</a:t>
                </a:r>
              </a:p>
              <a:p>
                <a:r>
                  <a:rPr lang="en-US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Join on two threads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>
                    <a:latin typeface="Cambria Math" panose="02040503050406030204" pitchFamily="18" charset="0"/>
                  </a:rPr>
                  <a:t> is the value of input </a:t>
                </a:r>
                <a:r>
                  <a:rPr lang="en-US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/>
              </a:p>
              <a:p>
                <a:r>
                  <a:rPr lang="en-US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/>
              </a:p>
              <a:p>
                <a:r>
                  <a:rPr lang="en-US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are 0</a:t>
                </a:r>
              </a:p>
              <a:p>
                <a:r>
                  <a:rPr lang="en-US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EEF867-A3BF-DC67-179D-BD1C5112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858" y="1564089"/>
            <a:ext cx="4769095" cy="12573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/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6FE00C5-AC64-B2EF-8DC8-74820A0F8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969" y="1564089"/>
                <a:ext cx="36606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reach</a:t>
            </a:r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>
                <a:latin typeface="Consolas" panose="020B0609020204030204" pitchFamily="49" charset="0"/>
              </a:rPr>
              <a:t>edge</a:t>
            </a:r>
            <a:endParaRPr lang="en-US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8A9BD0C-9C5C-39E3-4051-07ECAC10F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857" y="1544951"/>
            <a:ext cx="4769095" cy="1257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9D20C4-8075-9F97-5EB5-1327230C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048" y="3950619"/>
            <a:ext cx="3949903" cy="11811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Cycle rule =&gt; correctness of semi-naïve Datalog evaluation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5001809" y="1398990"/>
            <a:ext cx="2331319" cy="15073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/>
              <a:t>So far we have implemented a recursive </a:t>
            </a:r>
            <a:r>
              <a:rPr lang="en-US" b="1"/>
              <a:t>non-streaming</a:t>
            </a:r>
            <a:r>
              <a:rPr lang="en-US"/>
              <a:t> query</a:t>
            </a:r>
          </a:p>
          <a:p>
            <a:r>
              <a:rPr lang="en-US"/>
              <a:t>To make it incremental we apply the same recipe as before…</a:t>
            </a:r>
          </a:p>
          <a:p>
            <a:r>
              <a:rPr lang="en-US"/>
              <a:t>… treating the non-streaming query as a black-box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BC2B1D9-2924-D0EC-44CF-09E9C2F1D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" r="9564"/>
          <a:stretch/>
        </p:blipFill>
        <p:spPr>
          <a:xfrm>
            <a:off x="2026850" y="5203582"/>
            <a:ext cx="3577537" cy="1054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/>
              </a:p>
              <a:p>
                <a:r>
                  <a:rPr lang="en-US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/>
                  <a:t> </a:t>
                </a:r>
                <a:br>
                  <a:rPr lang="en-US"/>
                </a:br>
                <a:endParaRPr lang="en-US"/>
              </a:p>
              <a:p>
                <a:r>
                  <a:rPr lang="en-US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/>
                </a:br>
                <a:r>
                  <a:rPr lang="en-US"/>
                  <a:t>by treating the entire circuit like a scalar operator!</a:t>
                </a:r>
              </a:p>
              <a:p>
                <a:r>
                  <a:rPr lang="en-US" b="1"/>
                  <a:t>Theorem</a:t>
                </a:r>
                <a:r>
                  <a:rPr lang="en-US"/>
                  <a:t>: lifting a circuit is the same a lifting every operator</a:t>
                </a:r>
              </a:p>
              <a:p>
                <a:pPr lvl="1"/>
                <a:r>
                  <a:rPr lang="en-US"/>
                  <a:t>Works even for loops</a:t>
                </a:r>
              </a:p>
              <a:p>
                <a:pPr marL="457200" lvl="1" indent="0">
                  <a:buNone/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3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0AC45BDB-53C5-99D2-EA9D-A490C46784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0132" y="1512926"/>
            <a:ext cx="3726227" cy="64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Apply chain and cycle rules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Incremental streaming</a:t>
            </a:r>
          </a:p>
          <a:p>
            <a:r>
              <a:rPr lang="en-US" sz="240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Non-incremental streaming</a:t>
            </a:r>
          </a:p>
          <a:p>
            <a:r>
              <a:rPr lang="en-US" sz="240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18FF3B-7E4C-8D50-04E6-9605EE9B5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278" y="5407621"/>
            <a:ext cx="4502381" cy="11430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FC2F5D1-DDD8-F3C7-B872-4807B171B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503" y="3564660"/>
            <a:ext cx="5397777" cy="10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28073D-426E-87F1-2084-8925F5ECF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640" y="4990345"/>
            <a:ext cx="5397777" cy="10097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/>
                  <a:t> is a group!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251012" cy="2630692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818964" y="2585851"/>
            <a:ext cx="4364284" cy="2508401"/>
          </a:xfrm>
          <a:prstGeom prst="bentConnector3">
            <a:avLst>
              <a:gd name="adj1" fmla="val 100014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/>
                  <a:t>The math works out fine</a:t>
                </a:r>
              </a:p>
              <a:p>
                <a:r>
                  <a:rPr lang="en-US"/>
                  <a:t>Even for higher dimensions</a:t>
                </a:r>
              </a:p>
              <a:p>
                <a:r>
                  <a:rPr lang="en-US"/>
                  <a:t>But it becomes less intuitive</a:t>
                </a:r>
              </a:p>
              <a:p>
                <a:r>
                  <a:rPr lang="en-US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Incremental View Maintenance</a:t>
            </a:r>
          </a:p>
          <a:p>
            <a:r>
              <a:rPr lang="en-US" b="1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Deltas for relations</a:t>
            </a:r>
          </a:p>
          <a:p>
            <a:r>
              <a:rPr lang="en-US" dirty="0"/>
              <a:t>SQL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/>
          </a:p>
          <a:p>
            <a:pPr marL="0" indent="0">
              <a:buNone/>
            </a:pPr>
            <a:r>
              <a:rPr lang="en-US" sz="320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/>
            </a:br>
            <a:r>
              <a:rPr lang="en-US" sz="320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err="1"/>
              <a:t>Incrementalized</a:t>
            </a:r>
            <a:endParaRPr lang="en-US" sz="2000"/>
          </a:p>
          <a:p>
            <a:r>
              <a:rPr lang="en-US" sz="200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/>
                  <a:t>DBSP is inspired by DD</a:t>
                </a:r>
              </a:p>
              <a:p>
                <a:r>
                  <a:rPr lang="en-US" sz="2400">
                    <a:hlinkClick r:id="rId2"/>
                  </a:rPr>
                  <a:t>https://github.com/TimelyDataflow/differential-dataflow</a:t>
                </a:r>
                <a:r>
                  <a:rPr lang="en-US"/>
                  <a:t> </a:t>
                </a:r>
              </a:p>
              <a:p>
                <a:r>
                  <a:rPr lang="en-US"/>
                  <a:t>DBSP is much simpler than DD</a:t>
                </a:r>
              </a:p>
              <a:p>
                <a:pPr lvl="1"/>
                <a:r>
                  <a:rPr lang="en-US"/>
                  <a:t>DD has the notion of “change” built-in</a:t>
                </a:r>
              </a:p>
              <a:p>
                <a:pPr lvl="1"/>
                <a:r>
                  <a:rPr lang="en-US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/>
              </a:p>
              <a:p>
                <a:r>
                  <a:rPr lang="en-US"/>
                  <a:t>DD is more general</a:t>
                </a:r>
              </a:p>
              <a:p>
                <a:pPr lvl="1"/>
                <a:r>
                  <a:rPr lang="en-US"/>
                  <a:t>DBSP requires that input changes are streamed in time order</a:t>
                </a:r>
              </a:p>
              <a:p>
                <a:pPr lvl="1"/>
                <a:r>
                  <a:rPr lang="en-US"/>
                  <a:t>In DD changes can be made at any time, not just in time order</a:t>
                </a:r>
              </a:p>
              <a:p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3808</TotalTime>
  <Words>3740</Words>
  <Application>Microsoft Office PowerPoint</Application>
  <PresentationFormat>Widescreen</PresentationFormat>
  <Paragraphs>1120</Paragraphs>
  <Slides>95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Wingdings</vt:lpstr>
      <vt:lpstr>Office Theme</vt:lpstr>
      <vt:lpstr>DBSP:  Incremental Computation on Streams and Its Applications  to Databases</vt:lpstr>
      <vt:lpstr>What is this talk about?</vt:lpstr>
      <vt:lpstr>Resources</vt:lpstr>
      <vt:lpstr>PowerPoint Presentation</vt:lpstr>
      <vt:lpstr>Setup: A database and a query</vt:lpstr>
      <vt:lpstr>Periodic query evaluation</vt:lpstr>
      <vt:lpstr>Incremental View Maintenance</vt:lpstr>
      <vt:lpstr>Dataflow graphs (query plans)</vt:lpstr>
      <vt:lpstr>Outline</vt:lpstr>
      <vt:lpstr>Streams</vt:lpstr>
      <vt:lpstr>Groups</vt:lpstr>
      <vt:lpstr>Analog and digital signals</vt:lpstr>
      <vt:lpstr>Nyquist–Shannon sampling theorem</vt:lpstr>
      <vt:lpstr>Silence</vt:lpstr>
      <vt:lpstr>Stream computations</vt:lpstr>
      <vt:lpstr>Lifting (DBSP operator #1)</vt:lpstr>
      <vt:lpstr>Amplification</vt:lpstr>
      <vt:lpstr>Negation</vt:lpstr>
      <vt:lpstr>Noise cancellation</vt:lpstr>
      <vt:lpstr>Delay (z^(-1) ) (DBSP operator #1)</vt:lpstr>
      <vt:lpstr>Computing changes (deltas) Differentiation</vt:lpstr>
      <vt:lpstr>Integration</vt:lpstr>
      <vt:lpstr>D and I “cancel out”</vt:lpstr>
      <vt:lpstr>PowerPoint Presentation</vt:lpstr>
      <vt:lpstr>Outline</vt:lpstr>
      <vt:lpstr>All databases are streaming databases!</vt:lpstr>
      <vt:lpstr>Views are lifted queries</vt:lpstr>
      <vt:lpstr>Remember this picture?</vt:lpstr>
      <vt:lpstr>Some interesting streams</vt:lpstr>
      <vt:lpstr>Outline</vt:lpstr>
      <vt:lpstr>Incremental view maintenance of view V</vt:lpstr>
      <vt:lpstr>Incremental view maintenance</vt:lpstr>
      <vt:lpstr>Incremental queries are streaming systems</vt:lpstr>
      <vt:lpstr>Linear operators</vt:lpstr>
      <vt:lpstr>The chain rule</vt:lpstr>
      <vt:lpstr>Bilinear operators</vt:lpstr>
      <vt:lpstr>Incremental Cartesian Product</vt:lpstr>
      <vt:lpstr>Outline</vt:lpstr>
      <vt:lpstr>Hold on! This is not well-defined!</vt:lpstr>
      <vt:lpstr>Z-sets</vt:lpstr>
      <vt:lpstr>Z-sets are magic!</vt:lpstr>
      <vt:lpstr>Outline</vt:lpstr>
      <vt:lpstr>Relational algebra in Z-sets</vt:lpstr>
      <vt:lpstr>Algorithm for incremental view maintenance </vt:lpstr>
      <vt:lpstr>Example: (1) create circuit</vt:lpstr>
      <vt:lpstr>(2) Lift and (3) Incrementalize</vt:lpstr>
      <vt:lpstr>(4) optimize</vt:lpstr>
      <vt:lpstr>Beyond relational algebra</vt:lpstr>
      <vt:lpstr>Mutually-recursive views</vt:lpstr>
      <vt:lpstr>Finite-memory computation on infinite streams</vt:lpstr>
      <vt:lpstr>Outline</vt:lpstr>
      <vt:lpstr>Formal verification</vt:lpstr>
      <vt:lpstr>The start-up</vt:lpstr>
      <vt:lpstr>DBSP Library</vt:lpstr>
      <vt:lpstr>Interacting with the outside world</vt:lpstr>
      <vt:lpstr>PowerPoint Presentation</vt:lpstr>
      <vt:lpstr>Three main ideas</vt:lpstr>
      <vt:lpstr>Extra slides</vt:lpstr>
      <vt:lpstr>SQL compiler (MIT license)</vt:lpstr>
      <vt:lpstr>Multiple personalities</vt:lpstr>
      <vt:lpstr>Fault Tolerance</vt:lpstr>
      <vt:lpstr>No compromises!</vt:lpstr>
      <vt:lpstr>Feldera cloud service</vt:lpstr>
      <vt:lpstr>IVM is a space-time trade-off</vt:lpstr>
      <vt:lpstr>Why hasn’t anyone done this yet?</vt:lpstr>
      <vt:lpstr>Normalized throughput compared to Flink on Nexmark benchmark</vt:lpstr>
      <vt:lpstr>Z-set addition</vt:lpstr>
      <vt:lpstr>Incremental operators</vt:lpstr>
      <vt:lpstr>A linear query</vt:lpstr>
      <vt:lpstr>Summary</vt:lpstr>
      <vt:lpstr>It’s not always obvious</vt:lpstr>
      <vt:lpstr>The distinct operator</vt:lpstr>
      <vt:lpstr>The cycle rule</vt:lpstr>
      <vt:lpstr>Incremental distinct</vt:lpstr>
      <vt:lpstr>Related work</vt:lpstr>
      <vt:lpstr>Materialized View Update Problem</vt:lpstr>
      <vt:lpstr>Indexed Z-sets</vt:lpstr>
      <vt:lpstr>Group-by</vt:lpstr>
      <vt:lpstr>Aggregation</vt:lpstr>
      <vt:lpstr>Non-linear aggregations</vt:lpstr>
      <vt:lpstr>Parallelization</vt:lpstr>
      <vt:lpstr>Theorem: this circuit computes fixed-point of R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DBSP vs Differential Dataflow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4</cp:revision>
  <dcterms:created xsi:type="dcterms:W3CDTF">2021-06-30T23:48:55Z</dcterms:created>
  <dcterms:modified xsi:type="dcterms:W3CDTF">2025-05-05T20:41:07Z</dcterms:modified>
</cp:coreProperties>
</file>